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handoutMasterIdLst>
    <p:handoutMasterId r:id="rId9"/>
  </p:handoutMasterIdLst>
  <p:sldIdLst>
    <p:sldId id="256" r:id="rId2"/>
    <p:sldId id="266" r:id="rId3"/>
    <p:sldId id="257" r:id="rId4"/>
    <p:sldId id="258" r:id="rId5"/>
    <p:sldId id="262" r:id="rId6"/>
    <p:sldId id="265" r:id="rId7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3888">
          <p15:clr>
            <a:srgbClr val="A4A3A4"/>
          </p15:clr>
        </p15:guide>
        <p15:guide id="3" orient="horz" pos="432">
          <p15:clr>
            <a:srgbClr val="A4A3A4"/>
          </p15:clr>
        </p15:guide>
        <p15:guide id="4" orient="horz" pos="3072">
          <p15:clr>
            <a:srgbClr val="A4A3A4"/>
          </p15:clr>
        </p15:guide>
        <p15:guide id="5" orient="horz" pos="3408">
          <p15:clr>
            <a:srgbClr val="A4A3A4"/>
          </p15:clr>
        </p15:guide>
        <p15:guide id="6" pos="3839">
          <p15:clr>
            <a:srgbClr val="A4A3A4"/>
          </p15:clr>
        </p15:guide>
        <p15:guide id="7" pos="383">
          <p15:clr>
            <a:srgbClr val="A4A3A4"/>
          </p15:clr>
        </p15:guide>
        <p15:guide id="8" pos="7295">
          <p15:clr>
            <a:srgbClr val="A4A3A4"/>
          </p15:clr>
        </p15:guide>
        <p15:guide id="9" pos="815">
          <p15:clr>
            <a:srgbClr val="A4A3A4"/>
          </p15:clr>
        </p15:guide>
        <p15:guide id="10" pos="2879">
          <p15:clr>
            <a:srgbClr val="A4A3A4"/>
          </p15:clr>
        </p15:guide>
        <p15:guide id="11" pos="307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>
      <p:cViewPr varScale="1">
        <p:scale>
          <a:sx n="85" d="100"/>
          <a:sy n="85" d="100"/>
        </p:scale>
        <p:origin x="590" y="53"/>
      </p:cViewPr>
      <p:guideLst>
        <p:guide orient="horz" pos="2160"/>
        <p:guide orient="horz" pos="3888"/>
        <p:guide orient="horz" pos="432"/>
        <p:guide orient="horz" pos="3072"/>
        <p:guide orient="horz" pos="3408"/>
        <p:guide pos="3839"/>
        <p:guide pos="383"/>
        <p:guide pos="7295"/>
        <p:guide pos="815"/>
        <p:guide pos="2879"/>
        <p:guide pos="307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87" d="100"/>
          <a:sy n="87" d="100"/>
        </p:scale>
        <p:origin x="3840" y="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BBBC86-7CF6-417A-8F27-84CCB081FFF5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NG"/>
        </a:p>
      </dgm:t>
    </dgm:pt>
    <dgm:pt modelId="{A96ABD99-A181-40F7-8FFA-A373F9A40C35}">
      <dgm:prSet/>
      <dgm:spPr/>
      <dgm:t>
        <a:bodyPr/>
        <a:lstStyle/>
        <a:p>
          <a:r>
            <a:rPr lang="en-US"/>
            <a:t>Our Services covers both Hard and Soft FM. </a:t>
          </a:r>
          <a:endParaRPr lang="en-NG"/>
        </a:p>
      </dgm:t>
    </dgm:pt>
    <dgm:pt modelId="{6356F710-44B0-40DB-9FA1-3E9B6BA90BFD}" type="parTrans" cxnId="{CC3970E7-47A3-4C0C-B75C-85E95BAFEE91}">
      <dgm:prSet/>
      <dgm:spPr/>
      <dgm:t>
        <a:bodyPr/>
        <a:lstStyle/>
        <a:p>
          <a:endParaRPr lang="en-NG"/>
        </a:p>
      </dgm:t>
    </dgm:pt>
    <dgm:pt modelId="{8D2F12C1-F1EA-45BD-9732-CAB522EDC229}" type="sibTrans" cxnId="{CC3970E7-47A3-4C0C-B75C-85E95BAFEE91}">
      <dgm:prSet/>
      <dgm:spPr/>
      <dgm:t>
        <a:bodyPr/>
        <a:lstStyle/>
        <a:p>
          <a:endParaRPr lang="en-NG"/>
        </a:p>
      </dgm:t>
    </dgm:pt>
    <dgm:pt modelId="{DEB2D5FD-1050-4644-9D0B-51C9C360881F}">
      <dgm:prSet/>
      <dgm:spPr/>
      <dgm:t>
        <a:bodyPr/>
        <a:lstStyle/>
        <a:p>
          <a:r>
            <a:rPr lang="en-US"/>
            <a:t>1. Hard FM Services include: </a:t>
          </a:r>
          <a:endParaRPr lang="en-NG"/>
        </a:p>
      </dgm:t>
    </dgm:pt>
    <dgm:pt modelId="{49002668-A7CA-4FFF-AE84-8E8BCD091DCE}" type="parTrans" cxnId="{4F1DFBD6-6245-49AD-AFEA-9A511A7064F1}">
      <dgm:prSet/>
      <dgm:spPr/>
      <dgm:t>
        <a:bodyPr/>
        <a:lstStyle/>
        <a:p>
          <a:endParaRPr lang="en-NG"/>
        </a:p>
      </dgm:t>
    </dgm:pt>
    <dgm:pt modelId="{9E6E27B7-2FB9-4372-A288-7151ADF1126A}" type="sibTrans" cxnId="{4F1DFBD6-6245-49AD-AFEA-9A511A7064F1}">
      <dgm:prSet/>
      <dgm:spPr/>
      <dgm:t>
        <a:bodyPr/>
        <a:lstStyle/>
        <a:p>
          <a:endParaRPr lang="en-NG"/>
        </a:p>
      </dgm:t>
    </dgm:pt>
    <dgm:pt modelId="{EC6ED616-A066-4C95-8BAC-9F163F72A220}">
      <dgm:prSet/>
      <dgm:spPr/>
      <dgm:t>
        <a:bodyPr/>
        <a:lstStyle/>
        <a:p>
          <a:r>
            <a:rPr lang="en-US"/>
            <a:t>Electrical,</a:t>
          </a:r>
          <a:endParaRPr lang="en-NG"/>
        </a:p>
      </dgm:t>
    </dgm:pt>
    <dgm:pt modelId="{B767B943-C0B1-4904-AF1E-623605E5F6BD}" type="parTrans" cxnId="{2F3B1B1D-4498-48A3-A817-FB8299104025}">
      <dgm:prSet/>
      <dgm:spPr/>
      <dgm:t>
        <a:bodyPr/>
        <a:lstStyle/>
        <a:p>
          <a:endParaRPr lang="en-NG"/>
        </a:p>
      </dgm:t>
    </dgm:pt>
    <dgm:pt modelId="{03487D4C-E85D-4896-990A-1282C1A4B5A9}" type="sibTrans" cxnId="{2F3B1B1D-4498-48A3-A817-FB8299104025}">
      <dgm:prSet/>
      <dgm:spPr/>
      <dgm:t>
        <a:bodyPr/>
        <a:lstStyle/>
        <a:p>
          <a:endParaRPr lang="en-NG"/>
        </a:p>
      </dgm:t>
    </dgm:pt>
    <dgm:pt modelId="{B38F1551-ACF5-4C92-A26A-60F304039CE1}">
      <dgm:prSet/>
      <dgm:spPr/>
      <dgm:t>
        <a:bodyPr/>
        <a:lstStyle/>
        <a:p>
          <a:r>
            <a:rPr lang="en-US" dirty="0"/>
            <a:t>Plumbing, Water &amp; Waste Treatment</a:t>
          </a:r>
          <a:endParaRPr lang="en-NG" dirty="0"/>
        </a:p>
      </dgm:t>
    </dgm:pt>
    <dgm:pt modelId="{B561F528-A407-4A0E-912E-F5B01BD36286}" type="parTrans" cxnId="{2BD4262F-6960-4875-A353-7F21FD860C13}">
      <dgm:prSet/>
      <dgm:spPr/>
      <dgm:t>
        <a:bodyPr/>
        <a:lstStyle/>
        <a:p>
          <a:endParaRPr lang="en-NG"/>
        </a:p>
      </dgm:t>
    </dgm:pt>
    <dgm:pt modelId="{3B3254B4-1214-4CEE-BFE2-B40934EA85AB}" type="sibTrans" cxnId="{2BD4262F-6960-4875-A353-7F21FD860C13}">
      <dgm:prSet/>
      <dgm:spPr/>
      <dgm:t>
        <a:bodyPr/>
        <a:lstStyle/>
        <a:p>
          <a:endParaRPr lang="en-NG"/>
        </a:p>
      </dgm:t>
    </dgm:pt>
    <dgm:pt modelId="{EB24B9A1-5FF8-49D6-8D3A-CA104BD8C7E6}">
      <dgm:prSet/>
      <dgm:spPr/>
      <dgm:t>
        <a:bodyPr/>
        <a:lstStyle/>
        <a:p>
          <a:r>
            <a:rPr lang="en-US"/>
            <a:t>HVAC( Split, Cassette, Package, Chillers, Standing Unit)</a:t>
          </a:r>
          <a:endParaRPr lang="en-NG"/>
        </a:p>
      </dgm:t>
    </dgm:pt>
    <dgm:pt modelId="{479F1C96-926E-484F-B539-00A91AE31D3F}" type="parTrans" cxnId="{53B98165-D68C-41B8-A86D-F99C4F9CA101}">
      <dgm:prSet/>
      <dgm:spPr/>
      <dgm:t>
        <a:bodyPr/>
        <a:lstStyle/>
        <a:p>
          <a:endParaRPr lang="en-NG"/>
        </a:p>
      </dgm:t>
    </dgm:pt>
    <dgm:pt modelId="{68889B41-206F-423A-81FB-AA2C3DE2E891}" type="sibTrans" cxnId="{53B98165-D68C-41B8-A86D-F99C4F9CA101}">
      <dgm:prSet/>
      <dgm:spPr/>
      <dgm:t>
        <a:bodyPr/>
        <a:lstStyle/>
        <a:p>
          <a:endParaRPr lang="en-NG"/>
        </a:p>
      </dgm:t>
    </dgm:pt>
    <dgm:pt modelId="{AD7933B3-50D6-4219-A09D-EEC3D4CA851B}">
      <dgm:prSet/>
      <dgm:spPr/>
      <dgm:t>
        <a:bodyPr/>
        <a:lstStyle/>
        <a:p>
          <a:r>
            <a:rPr lang="en-US"/>
            <a:t>Elevator maintenance, Fire Services &amp; Security Services.</a:t>
          </a:r>
          <a:endParaRPr lang="en-NG"/>
        </a:p>
      </dgm:t>
    </dgm:pt>
    <dgm:pt modelId="{3E5CD7FF-D4A2-4551-969B-297B3A09259E}" type="parTrans" cxnId="{D1B56272-EAD4-40BD-9FAF-6E868A3106DC}">
      <dgm:prSet/>
      <dgm:spPr/>
      <dgm:t>
        <a:bodyPr/>
        <a:lstStyle/>
        <a:p>
          <a:endParaRPr lang="en-NG"/>
        </a:p>
      </dgm:t>
    </dgm:pt>
    <dgm:pt modelId="{171EBAB3-7C1C-4152-BD72-A56A58C6D677}" type="sibTrans" cxnId="{D1B56272-EAD4-40BD-9FAF-6E868A3106DC}">
      <dgm:prSet/>
      <dgm:spPr/>
      <dgm:t>
        <a:bodyPr/>
        <a:lstStyle/>
        <a:p>
          <a:endParaRPr lang="en-NG"/>
        </a:p>
      </dgm:t>
    </dgm:pt>
    <dgm:pt modelId="{71D7CEF3-8D70-4614-94B7-563CACD282ED}">
      <dgm:prSet/>
      <dgm:spPr/>
      <dgm:t>
        <a:bodyPr/>
        <a:lstStyle/>
        <a:p>
          <a:r>
            <a:rPr lang="en-US" dirty="0"/>
            <a:t>Generators maintenance</a:t>
          </a:r>
          <a:endParaRPr lang="en-NG" dirty="0"/>
        </a:p>
      </dgm:t>
    </dgm:pt>
    <dgm:pt modelId="{C349BEF2-6359-4915-92D8-E5BFD37C8D33}" type="parTrans" cxnId="{0816409D-A95D-4549-9E13-E612FF7FE09C}">
      <dgm:prSet/>
      <dgm:spPr/>
      <dgm:t>
        <a:bodyPr/>
        <a:lstStyle/>
        <a:p>
          <a:endParaRPr lang="en-NG"/>
        </a:p>
      </dgm:t>
    </dgm:pt>
    <dgm:pt modelId="{9DAD73A7-DE8F-4250-9A2D-1306BE88188D}" type="sibTrans" cxnId="{0816409D-A95D-4549-9E13-E612FF7FE09C}">
      <dgm:prSet/>
      <dgm:spPr/>
      <dgm:t>
        <a:bodyPr/>
        <a:lstStyle/>
        <a:p>
          <a:endParaRPr lang="en-NG"/>
        </a:p>
      </dgm:t>
    </dgm:pt>
    <dgm:pt modelId="{B2E37CE2-F942-4993-8CC7-3B4F338C7EEE}">
      <dgm:prSet/>
      <dgm:spPr/>
      <dgm:t>
        <a:bodyPr/>
        <a:lstStyle/>
        <a:p>
          <a:r>
            <a:rPr lang="en-US"/>
            <a:t>2. Soft FM Services include: </a:t>
          </a:r>
          <a:endParaRPr lang="en-NG"/>
        </a:p>
      </dgm:t>
    </dgm:pt>
    <dgm:pt modelId="{2AC2F7F8-6CE8-4027-87FE-C69D79E43F3C}" type="parTrans" cxnId="{4629814F-8A08-4A6A-BCFE-C4440163B16A}">
      <dgm:prSet/>
      <dgm:spPr/>
      <dgm:t>
        <a:bodyPr/>
        <a:lstStyle/>
        <a:p>
          <a:endParaRPr lang="en-NG"/>
        </a:p>
      </dgm:t>
    </dgm:pt>
    <dgm:pt modelId="{8724BF69-608D-4485-ABD3-05B4C8508960}" type="sibTrans" cxnId="{4629814F-8A08-4A6A-BCFE-C4440163B16A}">
      <dgm:prSet/>
      <dgm:spPr/>
      <dgm:t>
        <a:bodyPr/>
        <a:lstStyle/>
        <a:p>
          <a:endParaRPr lang="en-NG"/>
        </a:p>
      </dgm:t>
    </dgm:pt>
    <dgm:pt modelId="{269A15B4-B6BE-4E4E-8D34-DB43152F7C3F}">
      <dgm:prSet/>
      <dgm:spPr/>
      <dgm:t>
        <a:bodyPr/>
        <a:lstStyle/>
        <a:p>
          <a:r>
            <a:rPr lang="en-US"/>
            <a:t>Landscaping,</a:t>
          </a:r>
          <a:endParaRPr lang="en-NG"/>
        </a:p>
      </dgm:t>
    </dgm:pt>
    <dgm:pt modelId="{063EDEBC-028F-46DA-84C9-061ADE93DF4B}" type="parTrans" cxnId="{2D22C619-A4CA-480E-A20F-158D980F6B57}">
      <dgm:prSet/>
      <dgm:spPr/>
      <dgm:t>
        <a:bodyPr/>
        <a:lstStyle/>
        <a:p>
          <a:endParaRPr lang="en-NG"/>
        </a:p>
      </dgm:t>
    </dgm:pt>
    <dgm:pt modelId="{9C2F85F0-A645-401A-9A9D-349469FB2BCB}" type="sibTrans" cxnId="{2D22C619-A4CA-480E-A20F-158D980F6B57}">
      <dgm:prSet/>
      <dgm:spPr/>
      <dgm:t>
        <a:bodyPr/>
        <a:lstStyle/>
        <a:p>
          <a:endParaRPr lang="en-NG"/>
        </a:p>
      </dgm:t>
    </dgm:pt>
    <dgm:pt modelId="{4E3CBE85-F915-4881-A863-6D73DB77E8BE}">
      <dgm:prSet/>
      <dgm:spPr/>
      <dgm:t>
        <a:bodyPr/>
        <a:lstStyle/>
        <a:p>
          <a:r>
            <a:rPr lang="en-US"/>
            <a:t>Janitorial services</a:t>
          </a:r>
          <a:endParaRPr lang="en-NG"/>
        </a:p>
      </dgm:t>
    </dgm:pt>
    <dgm:pt modelId="{9DBC8487-9EA2-4A1F-9957-C00E801A06D0}" type="parTrans" cxnId="{ACE38953-1B4F-4C0D-8BEE-203A6B85D674}">
      <dgm:prSet/>
      <dgm:spPr/>
      <dgm:t>
        <a:bodyPr/>
        <a:lstStyle/>
        <a:p>
          <a:endParaRPr lang="en-NG"/>
        </a:p>
      </dgm:t>
    </dgm:pt>
    <dgm:pt modelId="{736B3A3A-3E52-4754-B4D3-86ED2FFB4746}" type="sibTrans" cxnId="{ACE38953-1B4F-4C0D-8BEE-203A6B85D674}">
      <dgm:prSet/>
      <dgm:spPr/>
      <dgm:t>
        <a:bodyPr/>
        <a:lstStyle/>
        <a:p>
          <a:endParaRPr lang="en-NG"/>
        </a:p>
      </dgm:t>
    </dgm:pt>
    <dgm:pt modelId="{3D030CA5-A49D-4709-9000-F7AF84C06EC1}">
      <dgm:prSet/>
      <dgm:spPr/>
      <dgm:t>
        <a:bodyPr/>
        <a:lstStyle/>
        <a:p>
          <a:r>
            <a:rPr lang="en-US"/>
            <a:t>Waste management</a:t>
          </a:r>
          <a:endParaRPr lang="en-NG"/>
        </a:p>
      </dgm:t>
    </dgm:pt>
    <dgm:pt modelId="{C26A4744-8B6C-4266-8929-8A9C6FBC3ADC}" type="parTrans" cxnId="{0A8E8BB1-FF61-4C8A-99CE-990F6D685648}">
      <dgm:prSet/>
      <dgm:spPr/>
      <dgm:t>
        <a:bodyPr/>
        <a:lstStyle/>
        <a:p>
          <a:endParaRPr lang="en-NG"/>
        </a:p>
      </dgm:t>
    </dgm:pt>
    <dgm:pt modelId="{F181F3D0-79D4-4B65-9F90-E6F852E20111}" type="sibTrans" cxnId="{0A8E8BB1-FF61-4C8A-99CE-990F6D685648}">
      <dgm:prSet/>
      <dgm:spPr/>
      <dgm:t>
        <a:bodyPr/>
        <a:lstStyle/>
        <a:p>
          <a:endParaRPr lang="en-NG"/>
        </a:p>
      </dgm:t>
    </dgm:pt>
    <dgm:pt modelId="{419B731A-3BB6-4649-951A-F73581B2E588}">
      <dgm:prSet/>
      <dgm:spPr/>
      <dgm:t>
        <a:bodyPr/>
        <a:lstStyle/>
        <a:p>
          <a:r>
            <a:rPr lang="en-US" dirty="0"/>
            <a:t>Pest Control</a:t>
          </a:r>
          <a:endParaRPr lang="en-NG" dirty="0"/>
        </a:p>
      </dgm:t>
    </dgm:pt>
    <dgm:pt modelId="{41074CAB-54C1-443C-8E19-54AD2536A2A3}" type="parTrans" cxnId="{D7798AB0-0EF9-496D-AC0D-0B53D2D9B07E}">
      <dgm:prSet/>
      <dgm:spPr/>
      <dgm:t>
        <a:bodyPr/>
        <a:lstStyle/>
        <a:p>
          <a:endParaRPr lang="en-NG"/>
        </a:p>
      </dgm:t>
    </dgm:pt>
    <dgm:pt modelId="{9AD86C40-666C-473E-8D14-48A2CCD69157}" type="sibTrans" cxnId="{D7798AB0-0EF9-496D-AC0D-0B53D2D9B07E}">
      <dgm:prSet/>
      <dgm:spPr/>
      <dgm:t>
        <a:bodyPr/>
        <a:lstStyle/>
        <a:p>
          <a:endParaRPr lang="en-NG"/>
        </a:p>
      </dgm:t>
    </dgm:pt>
    <dgm:pt modelId="{373DB3E2-B0BD-44C2-B09B-4316BADFC1C1}">
      <dgm:prSet/>
      <dgm:spPr/>
      <dgm:t>
        <a:bodyPr/>
        <a:lstStyle/>
        <a:p>
          <a:r>
            <a:rPr lang="en-US" dirty="0"/>
            <a:t>Interior Decoration</a:t>
          </a:r>
          <a:endParaRPr lang="en-NG" dirty="0"/>
        </a:p>
      </dgm:t>
    </dgm:pt>
    <dgm:pt modelId="{F55B3DD1-33B6-492E-AC6C-DF4E5DC25C71}" type="parTrans" cxnId="{DF1BA79A-E951-4936-ACD7-13BC9C9224CD}">
      <dgm:prSet/>
      <dgm:spPr/>
    </dgm:pt>
    <dgm:pt modelId="{8D8B3A40-1812-44CA-BD8A-823306B8A09E}" type="sibTrans" cxnId="{DF1BA79A-E951-4936-ACD7-13BC9C9224CD}">
      <dgm:prSet/>
      <dgm:spPr/>
    </dgm:pt>
    <dgm:pt modelId="{6CB0148D-A3E4-4C96-B933-097D96EC0181}" type="pres">
      <dgm:prSet presAssocID="{28BBBC86-7CF6-417A-8F27-84CCB081FFF5}" presName="Name0" presStyleCnt="0">
        <dgm:presLayoutVars>
          <dgm:dir/>
          <dgm:resizeHandles val="exact"/>
        </dgm:presLayoutVars>
      </dgm:prSet>
      <dgm:spPr/>
    </dgm:pt>
    <dgm:pt modelId="{A4A14332-96C3-4542-8080-7D886C7AF62A}" type="pres">
      <dgm:prSet presAssocID="{28BBBC86-7CF6-417A-8F27-84CCB081FFF5}" presName="fgShape" presStyleLbl="fgShp" presStyleIdx="0" presStyleCnt="1"/>
      <dgm:spPr/>
    </dgm:pt>
    <dgm:pt modelId="{B7CCC31E-6A40-4555-A645-3BE73F40A7A6}" type="pres">
      <dgm:prSet presAssocID="{28BBBC86-7CF6-417A-8F27-84CCB081FFF5}" presName="linComp" presStyleCnt="0"/>
      <dgm:spPr/>
    </dgm:pt>
    <dgm:pt modelId="{1535DE45-CC98-4D71-80DF-B07B40AE1FE6}" type="pres">
      <dgm:prSet presAssocID="{A96ABD99-A181-40F7-8FFA-A373F9A40C35}" presName="compNode" presStyleCnt="0"/>
      <dgm:spPr/>
    </dgm:pt>
    <dgm:pt modelId="{884DD232-64BD-4681-ADC6-C115126EAE7C}" type="pres">
      <dgm:prSet presAssocID="{A96ABD99-A181-40F7-8FFA-A373F9A40C35}" presName="bkgdShape" presStyleLbl="node1" presStyleIdx="0" presStyleCnt="3"/>
      <dgm:spPr/>
    </dgm:pt>
    <dgm:pt modelId="{9A46D029-CAFF-454B-915C-9CBD1DF8146F}" type="pres">
      <dgm:prSet presAssocID="{A96ABD99-A181-40F7-8FFA-A373F9A40C35}" presName="nodeTx" presStyleLbl="node1" presStyleIdx="0" presStyleCnt="3">
        <dgm:presLayoutVars>
          <dgm:bulletEnabled val="1"/>
        </dgm:presLayoutVars>
      </dgm:prSet>
      <dgm:spPr/>
    </dgm:pt>
    <dgm:pt modelId="{A9FEB41B-BA3D-4C8F-A96E-4F54CA6EE79B}" type="pres">
      <dgm:prSet presAssocID="{A96ABD99-A181-40F7-8FFA-A373F9A40C35}" presName="invisiNode" presStyleLbl="node1" presStyleIdx="0" presStyleCnt="3"/>
      <dgm:spPr/>
    </dgm:pt>
    <dgm:pt modelId="{57855F6F-8E5F-400B-895F-322D56D1569F}" type="pres">
      <dgm:prSet presAssocID="{A96ABD99-A181-40F7-8FFA-A373F9A40C35}" presName="imagNode" presStyleLbl="fgImgPlace1" presStyleIdx="0" presStyleCnt="3"/>
      <dgm:spPr/>
    </dgm:pt>
    <dgm:pt modelId="{D2B7C86D-BCD4-4693-A53F-DE31709B02F4}" type="pres">
      <dgm:prSet presAssocID="{8D2F12C1-F1EA-45BD-9732-CAB522EDC229}" presName="sibTrans" presStyleLbl="sibTrans2D1" presStyleIdx="0" presStyleCnt="0"/>
      <dgm:spPr/>
    </dgm:pt>
    <dgm:pt modelId="{349E7CEA-AB2D-4C28-881B-11228CF7091B}" type="pres">
      <dgm:prSet presAssocID="{DEB2D5FD-1050-4644-9D0B-51C9C360881F}" presName="compNode" presStyleCnt="0"/>
      <dgm:spPr/>
    </dgm:pt>
    <dgm:pt modelId="{90DBCC36-4C9E-47B3-9D06-25E245C39432}" type="pres">
      <dgm:prSet presAssocID="{DEB2D5FD-1050-4644-9D0B-51C9C360881F}" presName="bkgdShape" presStyleLbl="node1" presStyleIdx="1" presStyleCnt="3"/>
      <dgm:spPr/>
    </dgm:pt>
    <dgm:pt modelId="{F55652C8-5374-416C-AC8D-B3D06F76A2A5}" type="pres">
      <dgm:prSet presAssocID="{DEB2D5FD-1050-4644-9D0B-51C9C360881F}" presName="nodeTx" presStyleLbl="node1" presStyleIdx="1" presStyleCnt="3">
        <dgm:presLayoutVars>
          <dgm:bulletEnabled val="1"/>
        </dgm:presLayoutVars>
      </dgm:prSet>
      <dgm:spPr/>
    </dgm:pt>
    <dgm:pt modelId="{CBE56313-1975-4F33-9821-B628F4BEBD23}" type="pres">
      <dgm:prSet presAssocID="{DEB2D5FD-1050-4644-9D0B-51C9C360881F}" presName="invisiNode" presStyleLbl="node1" presStyleIdx="1" presStyleCnt="3"/>
      <dgm:spPr/>
    </dgm:pt>
    <dgm:pt modelId="{781E2CC7-3F9B-4991-B4F4-DFE9343D3343}" type="pres">
      <dgm:prSet presAssocID="{DEB2D5FD-1050-4644-9D0B-51C9C360881F}" presName="imagNode" presStyleLbl="fgImgPlace1" presStyleIdx="1" presStyleCnt="3"/>
      <dgm:spPr/>
    </dgm:pt>
    <dgm:pt modelId="{6F21F3DC-4782-40B7-88EA-977DD6684635}" type="pres">
      <dgm:prSet presAssocID="{9E6E27B7-2FB9-4372-A288-7151ADF1126A}" presName="sibTrans" presStyleLbl="sibTrans2D1" presStyleIdx="0" presStyleCnt="0"/>
      <dgm:spPr/>
    </dgm:pt>
    <dgm:pt modelId="{041A5F71-96A0-4828-BFB8-5E79DFC61BB5}" type="pres">
      <dgm:prSet presAssocID="{B2E37CE2-F942-4993-8CC7-3B4F338C7EEE}" presName="compNode" presStyleCnt="0"/>
      <dgm:spPr/>
    </dgm:pt>
    <dgm:pt modelId="{2A946D09-AB0F-4D1D-9199-667C1034FCF4}" type="pres">
      <dgm:prSet presAssocID="{B2E37CE2-F942-4993-8CC7-3B4F338C7EEE}" presName="bkgdShape" presStyleLbl="node1" presStyleIdx="2" presStyleCnt="3"/>
      <dgm:spPr/>
    </dgm:pt>
    <dgm:pt modelId="{01F09C5E-47D9-4C5F-9101-41075DED510B}" type="pres">
      <dgm:prSet presAssocID="{B2E37CE2-F942-4993-8CC7-3B4F338C7EEE}" presName="nodeTx" presStyleLbl="node1" presStyleIdx="2" presStyleCnt="3">
        <dgm:presLayoutVars>
          <dgm:bulletEnabled val="1"/>
        </dgm:presLayoutVars>
      </dgm:prSet>
      <dgm:spPr/>
    </dgm:pt>
    <dgm:pt modelId="{FD43B1F8-3054-472D-8B3B-92CEADEB114E}" type="pres">
      <dgm:prSet presAssocID="{B2E37CE2-F942-4993-8CC7-3B4F338C7EEE}" presName="invisiNode" presStyleLbl="node1" presStyleIdx="2" presStyleCnt="3"/>
      <dgm:spPr/>
    </dgm:pt>
    <dgm:pt modelId="{0BDEEA53-6237-4B30-85AE-AB195E5D7E3B}" type="pres">
      <dgm:prSet presAssocID="{B2E37CE2-F942-4993-8CC7-3B4F338C7EEE}" presName="imagNode" presStyleLbl="fgImgPlace1" presStyleIdx="2" presStyleCnt="3"/>
      <dgm:spPr/>
    </dgm:pt>
  </dgm:ptLst>
  <dgm:cxnLst>
    <dgm:cxn modelId="{BF64EE03-9669-46D2-A5A1-39806BDC09E4}" type="presOf" srcId="{4E3CBE85-F915-4881-A863-6D73DB77E8BE}" destId="{01F09C5E-47D9-4C5F-9101-41075DED510B}" srcOrd="1" destOrd="2" presId="urn:microsoft.com/office/officeart/2005/8/layout/hList7"/>
    <dgm:cxn modelId="{AD43190A-7A7B-43A7-84EC-1C292192D4C1}" type="presOf" srcId="{3D030CA5-A49D-4709-9000-F7AF84C06EC1}" destId="{01F09C5E-47D9-4C5F-9101-41075DED510B}" srcOrd="1" destOrd="3" presId="urn:microsoft.com/office/officeart/2005/8/layout/hList7"/>
    <dgm:cxn modelId="{0CB34B11-771A-40AA-9D53-36AE2D89C162}" type="presOf" srcId="{B2E37CE2-F942-4993-8CC7-3B4F338C7EEE}" destId="{01F09C5E-47D9-4C5F-9101-41075DED510B}" srcOrd="1" destOrd="0" presId="urn:microsoft.com/office/officeart/2005/8/layout/hList7"/>
    <dgm:cxn modelId="{6D668117-5637-4576-8062-4EA9561DC6C2}" type="presOf" srcId="{28BBBC86-7CF6-417A-8F27-84CCB081FFF5}" destId="{6CB0148D-A3E4-4C96-B933-097D96EC0181}" srcOrd="0" destOrd="0" presId="urn:microsoft.com/office/officeart/2005/8/layout/hList7"/>
    <dgm:cxn modelId="{E98AE318-D3C3-4F8B-B534-D18C37F39ADC}" type="presOf" srcId="{AD7933B3-50D6-4219-A09D-EEC3D4CA851B}" destId="{F55652C8-5374-416C-AC8D-B3D06F76A2A5}" srcOrd="1" destOrd="4" presId="urn:microsoft.com/office/officeart/2005/8/layout/hList7"/>
    <dgm:cxn modelId="{2D22C619-A4CA-480E-A20F-158D980F6B57}" srcId="{B2E37CE2-F942-4993-8CC7-3B4F338C7EEE}" destId="{269A15B4-B6BE-4E4E-8D34-DB43152F7C3F}" srcOrd="0" destOrd="0" parTransId="{063EDEBC-028F-46DA-84C9-061ADE93DF4B}" sibTransId="{9C2F85F0-A645-401A-9A9D-349469FB2BCB}"/>
    <dgm:cxn modelId="{2F3B1B1D-4498-48A3-A817-FB8299104025}" srcId="{DEB2D5FD-1050-4644-9D0B-51C9C360881F}" destId="{EC6ED616-A066-4C95-8BAC-9F163F72A220}" srcOrd="0" destOrd="0" parTransId="{B767B943-C0B1-4904-AF1E-623605E5F6BD}" sibTransId="{03487D4C-E85D-4896-990A-1282C1A4B5A9}"/>
    <dgm:cxn modelId="{1B1C2122-676A-4615-9102-7BE21175BA2B}" type="presOf" srcId="{A96ABD99-A181-40F7-8FFA-A373F9A40C35}" destId="{9A46D029-CAFF-454B-915C-9CBD1DF8146F}" srcOrd="1" destOrd="0" presId="urn:microsoft.com/office/officeart/2005/8/layout/hList7"/>
    <dgm:cxn modelId="{2BD4262F-6960-4875-A353-7F21FD860C13}" srcId="{DEB2D5FD-1050-4644-9D0B-51C9C360881F}" destId="{B38F1551-ACF5-4C92-A26A-60F304039CE1}" srcOrd="1" destOrd="0" parTransId="{B561F528-A407-4A0E-912E-F5B01BD36286}" sibTransId="{3B3254B4-1214-4CEE-BFE2-B40934EA85AB}"/>
    <dgm:cxn modelId="{26091734-15B9-47AB-94D6-7C8B6798261B}" type="presOf" srcId="{B2E37CE2-F942-4993-8CC7-3B4F338C7EEE}" destId="{2A946D09-AB0F-4D1D-9199-667C1034FCF4}" srcOrd="0" destOrd="0" presId="urn:microsoft.com/office/officeart/2005/8/layout/hList7"/>
    <dgm:cxn modelId="{A16E1F39-55F3-45AA-A4C7-21555DCC3F0B}" type="presOf" srcId="{EC6ED616-A066-4C95-8BAC-9F163F72A220}" destId="{90DBCC36-4C9E-47B3-9D06-25E245C39432}" srcOrd="0" destOrd="1" presId="urn:microsoft.com/office/officeart/2005/8/layout/hList7"/>
    <dgm:cxn modelId="{53B98165-D68C-41B8-A86D-F99C4F9CA101}" srcId="{DEB2D5FD-1050-4644-9D0B-51C9C360881F}" destId="{EB24B9A1-5FF8-49D6-8D3A-CA104BD8C7E6}" srcOrd="2" destOrd="0" parTransId="{479F1C96-926E-484F-B539-00A91AE31D3F}" sibTransId="{68889B41-206F-423A-81FB-AA2C3DE2E891}"/>
    <dgm:cxn modelId="{BBBAD246-C211-4333-BA54-C42CDD98F937}" type="presOf" srcId="{EB24B9A1-5FF8-49D6-8D3A-CA104BD8C7E6}" destId="{F55652C8-5374-416C-AC8D-B3D06F76A2A5}" srcOrd="1" destOrd="3" presId="urn:microsoft.com/office/officeart/2005/8/layout/hList7"/>
    <dgm:cxn modelId="{B6C7D847-3DE7-4EBC-8A3B-2A7E14889ED7}" type="presOf" srcId="{269A15B4-B6BE-4E4E-8D34-DB43152F7C3F}" destId="{2A946D09-AB0F-4D1D-9199-667C1034FCF4}" srcOrd="0" destOrd="1" presId="urn:microsoft.com/office/officeart/2005/8/layout/hList7"/>
    <dgm:cxn modelId="{1CE95A4B-B61A-487E-A4FE-D0440BDEB239}" type="presOf" srcId="{419B731A-3BB6-4649-951A-F73581B2E588}" destId="{01F09C5E-47D9-4C5F-9101-41075DED510B}" srcOrd="1" destOrd="4" presId="urn:microsoft.com/office/officeart/2005/8/layout/hList7"/>
    <dgm:cxn modelId="{4629814F-8A08-4A6A-BCFE-C4440163B16A}" srcId="{28BBBC86-7CF6-417A-8F27-84CCB081FFF5}" destId="{B2E37CE2-F942-4993-8CC7-3B4F338C7EEE}" srcOrd="2" destOrd="0" parTransId="{2AC2F7F8-6CE8-4027-87FE-C69D79E43F3C}" sibTransId="{8724BF69-608D-4485-ABD3-05B4C8508960}"/>
    <dgm:cxn modelId="{D1B56272-EAD4-40BD-9FAF-6E868A3106DC}" srcId="{DEB2D5FD-1050-4644-9D0B-51C9C360881F}" destId="{AD7933B3-50D6-4219-A09D-EEC3D4CA851B}" srcOrd="3" destOrd="0" parTransId="{3E5CD7FF-D4A2-4551-969B-297B3A09259E}" sibTransId="{171EBAB3-7C1C-4152-BD72-A56A58C6D677}"/>
    <dgm:cxn modelId="{ACE38953-1B4F-4C0D-8BEE-203A6B85D674}" srcId="{B2E37CE2-F942-4993-8CC7-3B4F338C7EEE}" destId="{4E3CBE85-F915-4881-A863-6D73DB77E8BE}" srcOrd="1" destOrd="0" parTransId="{9DBC8487-9EA2-4A1F-9957-C00E801A06D0}" sibTransId="{736B3A3A-3E52-4754-B4D3-86ED2FFB4746}"/>
    <dgm:cxn modelId="{1C7CE873-08D2-43B9-BF35-A5324A60907D}" type="presOf" srcId="{DEB2D5FD-1050-4644-9D0B-51C9C360881F}" destId="{F55652C8-5374-416C-AC8D-B3D06F76A2A5}" srcOrd="1" destOrd="0" presId="urn:microsoft.com/office/officeart/2005/8/layout/hList7"/>
    <dgm:cxn modelId="{519DFE55-5EAD-440D-86A4-F1A9892054A6}" type="presOf" srcId="{B38F1551-ACF5-4C92-A26A-60F304039CE1}" destId="{F55652C8-5374-416C-AC8D-B3D06F76A2A5}" srcOrd="1" destOrd="2" presId="urn:microsoft.com/office/officeart/2005/8/layout/hList7"/>
    <dgm:cxn modelId="{A9C47C56-3DAD-47CE-991C-178E3689DEB6}" type="presOf" srcId="{EB24B9A1-5FF8-49D6-8D3A-CA104BD8C7E6}" destId="{90DBCC36-4C9E-47B3-9D06-25E245C39432}" srcOrd="0" destOrd="3" presId="urn:microsoft.com/office/officeart/2005/8/layout/hList7"/>
    <dgm:cxn modelId="{CF8CD256-C33F-4FC2-B3BC-9280E15214B9}" type="presOf" srcId="{A96ABD99-A181-40F7-8FFA-A373F9A40C35}" destId="{884DD232-64BD-4681-ADC6-C115126EAE7C}" srcOrd="0" destOrd="0" presId="urn:microsoft.com/office/officeart/2005/8/layout/hList7"/>
    <dgm:cxn modelId="{A5B8897D-B63A-4432-9506-7C0076AE3413}" type="presOf" srcId="{3D030CA5-A49D-4709-9000-F7AF84C06EC1}" destId="{2A946D09-AB0F-4D1D-9199-667C1034FCF4}" srcOrd="0" destOrd="3" presId="urn:microsoft.com/office/officeart/2005/8/layout/hList7"/>
    <dgm:cxn modelId="{491EA293-743F-4055-BC3E-B97920796403}" type="presOf" srcId="{AD7933B3-50D6-4219-A09D-EEC3D4CA851B}" destId="{90DBCC36-4C9E-47B3-9D06-25E245C39432}" srcOrd="0" destOrd="4" presId="urn:microsoft.com/office/officeart/2005/8/layout/hList7"/>
    <dgm:cxn modelId="{DF1BA79A-E951-4936-ACD7-13BC9C9224CD}" srcId="{B2E37CE2-F942-4993-8CC7-3B4F338C7EEE}" destId="{373DB3E2-B0BD-44C2-B09B-4316BADFC1C1}" srcOrd="4" destOrd="0" parTransId="{F55B3DD1-33B6-492E-AC6C-DF4E5DC25C71}" sibTransId="{8D8B3A40-1812-44CA-BD8A-823306B8A09E}"/>
    <dgm:cxn modelId="{0816409D-A95D-4549-9E13-E612FF7FE09C}" srcId="{DEB2D5FD-1050-4644-9D0B-51C9C360881F}" destId="{71D7CEF3-8D70-4614-94B7-563CACD282ED}" srcOrd="4" destOrd="0" parTransId="{C349BEF2-6359-4915-92D8-E5BFD37C8D33}" sibTransId="{9DAD73A7-DE8F-4250-9A2D-1306BE88188D}"/>
    <dgm:cxn modelId="{1E3ECCAD-95DA-4F6E-9300-4FDE36311E93}" type="presOf" srcId="{373DB3E2-B0BD-44C2-B09B-4316BADFC1C1}" destId="{2A946D09-AB0F-4D1D-9199-667C1034FCF4}" srcOrd="0" destOrd="5" presId="urn:microsoft.com/office/officeart/2005/8/layout/hList7"/>
    <dgm:cxn modelId="{D7798AB0-0EF9-496D-AC0D-0B53D2D9B07E}" srcId="{B2E37CE2-F942-4993-8CC7-3B4F338C7EEE}" destId="{419B731A-3BB6-4649-951A-F73581B2E588}" srcOrd="3" destOrd="0" parTransId="{41074CAB-54C1-443C-8E19-54AD2536A2A3}" sibTransId="{9AD86C40-666C-473E-8D14-48A2CCD69157}"/>
    <dgm:cxn modelId="{0A8E8BB1-FF61-4C8A-99CE-990F6D685648}" srcId="{B2E37CE2-F942-4993-8CC7-3B4F338C7EEE}" destId="{3D030CA5-A49D-4709-9000-F7AF84C06EC1}" srcOrd="2" destOrd="0" parTransId="{C26A4744-8B6C-4266-8929-8A9C6FBC3ADC}" sibTransId="{F181F3D0-79D4-4B65-9F90-E6F852E20111}"/>
    <dgm:cxn modelId="{EFEB66B4-5E10-43C0-AB73-FFFC7EF71131}" type="presOf" srcId="{71D7CEF3-8D70-4614-94B7-563CACD282ED}" destId="{F55652C8-5374-416C-AC8D-B3D06F76A2A5}" srcOrd="1" destOrd="5" presId="urn:microsoft.com/office/officeart/2005/8/layout/hList7"/>
    <dgm:cxn modelId="{539D2CBF-707E-4325-AC0E-66F21B512467}" type="presOf" srcId="{269A15B4-B6BE-4E4E-8D34-DB43152F7C3F}" destId="{01F09C5E-47D9-4C5F-9101-41075DED510B}" srcOrd="1" destOrd="1" presId="urn:microsoft.com/office/officeart/2005/8/layout/hList7"/>
    <dgm:cxn modelId="{0CD8C2D1-F6AE-414C-91A7-5B298934B431}" type="presOf" srcId="{DEB2D5FD-1050-4644-9D0B-51C9C360881F}" destId="{90DBCC36-4C9E-47B3-9D06-25E245C39432}" srcOrd="0" destOrd="0" presId="urn:microsoft.com/office/officeart/2005/8/layout/hList7"/>
    <dgm:cxn modelId="{C5D498D2-929C-498C-B357-D4D4F7188AFF}" type="presOf" srcId="{373DB3E2-B0BD-44C2-B09B-4316BADFC1C1}" destId="{01F09C5E-47D9-4C5F-9101-41075DED510B}" srcOrd="1" destOrd="5" presId="urn:microsoft.com/office/officeart/2005/8/layout/hList7"/>
    <dgm:cxn modelId="{4F1DFBD6-6245-49AD-AFEA-9A511A7064F1}" srcId="{28BBBC86-7CF6-417A-8F27-84CCB081FFF5}" destId="{DEB2D5FD-1050-4644-9D0B-51C9C360881F}" srcOrd="1" destOrd="0" parTransId="{49002668-A7CA-4FFF-AE84-8E8BCD091DCE}" sibTransId="{9E6E27B7-2FB9-4372-A288-7151ADF1126A}"/>
    <dgm:cxn modelId="{381357D9-59CE-42B9-9031-25EFC18792ED}" type="presOf" srcId="{B38F1551-ACF5-4C92-A26A-60F304039CE1}" destId="{90DBCC36-4C9E-47B3-9D06-25E245C39432}" srcOrd="0" destOrd="2" presId="urn:microsoft.com/office/officeart/2005/8/layout/hList7"/>
    <dgm:cxn modelId="{181491DD-DEC7-4EDE-A758-67DF858A9A63}" type="presOf" srcId="{419B731A-3BB6-4649-951A-F73581B2E588}" destId="{2A946D09-AB0F-4D1D-9199-667C1034FCF4}" srcOrd="0" destOrd="4" presId="urn:microsoft.com/office/officeart/2005/8/layout/hList7"/>
    <dgm:cxn modelId="{73D2D9E6-2C24-405D-85EE-E7519723FC03}" type="presOf" srcId="{9E6E27B7-2FB9-4372-A288-7151ADF1126A}" destId="{6F21F3DC-4782-40B7-88EA-977DD6684635}" srcOrd="0" destOrd="0" presId="urn:microsoft.com/office/officeart/2005/8/layout/hList7"/>
    <dgm:cxn modelId="{CC3970E7-47A3-4C0C-B75C-85E95BAFEE91}" srcId="{28BBBC86-7CF6-417A-8F27-84CCB081FFF5}" destId="{A96ABD99-A181-40F7-8FFA-A373F9A40C35}" srcOrd="0" destOrd="0" parTransId="{6356F710-44B0-40DB-9FA1-3E9B6BA90BFD}" sibTransId="{8D2F12C1-F1EA-45BD-9732-CAB522EDC229}"/>
    <dgm:cxn modelId="{68E41BEA-89A0-4FD5-A75F-546F54DA1798}" type="presOf" srcId="{8D2F12C1-F1EA-45BD-9732-CAB522EDC229}" destId="{D2B7C86D-BCD4-4693-A53F-DE31709B02F4}" srcOrd="0" destOrd="0" presId="urn:microsoft.com/office/officeart/2005/8/layout/hList7"/>
    <dgm:cxn modelId="{C31836F0-A6AD-4567-A823-10E6387B3CD2}" type="presOf" srcId="{71D7CEF3-8D70-4614-94B7-563CACD282ED}" destId="{90DBCC36-4C9E-47B3-9D06-25E245C39432}" srcOrd="0" destOrd="5" presId="urn:microsoft.com/office/officeart/2005/8/layout/hList7"/>
    <dgm:cxn modelId="{B47278F7-38EB-4C5A-A918-E7E3611A2C8C}" type="presOf" srcId="{EC6ED616-A066-4C95-8BAC-9F163F72A220}" destId="{F55652C8-5374-416C-AC8D-B3D06F76A2A5}" srcOrd="1" destOrd="1" presId="urn:microsoft.com/office/officeart/2005/8/layout/hList7"/>
    <dgm:cxn modelId="{38CE35FD-7117-40FA-ADE2-BAA63AFCEE92}" type="presOf" srcId="{4E3CBE85-F915-4881-A863-6D73DB77E8BE}" destId="{2A946D09-AB0F-4D1D-9199-667C1034FCF4}" srcOrd="0" destOrd="2" presId="urn:microsoft.com/office/officeart/2005/8/layout/hList7"/>
    <dgm:cxn modelId="{9B6F1210-6505-4BD5-9D12-1C9AE8C04ECF}" type="presParOf" srcId="{6CB0148D-A3E4-4C96-B933-097D96EC0181}" destId="{A4A14332-96C3-4542-8080-7D886C7AF62A}" srcOrd="0" destOrd="0" presId="urn:microsoft.com/office/officeart/2005/8/layout/hList7"/>
    <dgm:cxn modelId="{F72D6CC6-50A8-4A55-BF86-872F4D72DEBE}" type="presParOf" srcId="{6CB0148D-A3E4-4C96-B933-097D96EC0181}" destId="{B7CCC31E-6A40-4555-A645-3BE73F40A7A6}" srcOrd="1" destOrd="0" presId="urn:microsoft.com/office/officeart/2005/8/layout/hList7"/>
    <dgm:cxn modelId="{DE9B7925-D1F3-4633-BB6B-D3213A711F56}" type="presParOf" srcId="{B7CCC31E-6A40-4555-A645-3BE73F40A7A6}" destId="{1535DE45-CC98-4D71-80DF-B07B40AE1FE6}" srcOrd="0" destOrd="0" presId="urn:microsoft.com/office/officeart/2005/8/layout/hList7"/>
    <dgm:cxn modelId="{6E7D0DCC-04B8-47B6-81E1-A36058BDF77E}" type="presParOf" srcId="{1535DE45-CC98-4D71-80DF-B07B40AE1FE6}" destId="{884DD232-64BD-4681-ADC6-C115126EAE7C}" srcOrd="0" destOrd="0" presId="urn:microsoft.com/office/officeart/2005/8/layout/hList7"/>
    <dgm:cxn modelId="{608A5C97-0E9F-4C63-84FF-845947D94828}" type="presParOf" srcId="{1535DE45-CC98-4D71-80DF-B07B40AE1FE6}" destId="{9A46D029-CAFF-454B-915C-9CBD1DF8146F}" srcOrd="1" destOrd="0" presId="urn:microsoft.com/office/officeart/2005/8/layout/hList7"/>
    <dgm:cxn modelId="{49B90CED-C368-4AA7-B497-DBB06827E26A}" type="presParOf" srcId="{1535DE45-CC98-4D71-80DF-B07B40AE1FE6}" destId="{A9FEB41B-BA3D-4C8F-A96E-4F54CA6EE79B}" srcOrd="2" destOrd="0" presId="urn:microsoft.com/office/officeart/2005/8/layout/hList7"/>
    <dgm:cxn modelId="{FD6CB885-F6DA-40E0-BF33-FC17ED18DCA1}" type="presParOf" srcId="{1535DE45-CC98-4D71-80DF-B07B40AE1FE6}" destId="{57855F6F-8E5F-400B-895F-322D56D1569F}" srcOrd="3" destOrd="0" presId="urn:microsoft.com/office/officeart/2005/8/layout/hList7"/>
    <dgm:cxn modelId="{0FD279B1-C86D-448C-A7B0-F04CC2659920}" type="presParOf" srcId="{B7CCC31E-6A40-4555-A645-3BE73F40A7A6}" destId="{D2B7C86D-BCD4-4693-A53F-DE31709B02F4}" srcOrd="1" destOrd="0" presId="urn:microsoft.com/office/officeart/2005/8/layout/hList7"/>
    <dgm:cxn modelId="{1BBE2E08-D2B0-4340-894E-0FB34F7D4111}" type="presParOf" srcId="{B7CCC31E-6A40-4555-A645-3BE73F40A7A6}" destId="{349E7CEA-AB2D-4C28-881B-11228CF7091B}" srcOrd="2" destOrd="0" presId="urn:microsoft.com/office/officeart/2005/8/layout/hList7"/>
    <dgm:cxn modelId="{79C90F8F-0B8D-4D4A-8374-01389B9FB22E}" type="presParOf" srcId="{349E7CEA-AB2D-4C28-881B-11228CF7091B}" destId="{90DBCC36-4C9E-47B3-9D06-25E245C39432}" srcOrd="0" destOrd="0" presId="urn:microsoft.com/office/officeart/2005/8/layout/hList7"/>
    <dgm:cxn modelId="{D19F50B9-761C-4634-B586-5385999E8322}" type="presParOf" srcId="{349E7CEA-AB2D-4C28-881B-11228CF7091B}" destId="{F55652C8-5374-416C-AC8D-B3D06F76A2A5}" srcOrd="1" destOrd="0" presId="urn:microsoft.com/office/officeart/2005/8/layout/hList7"/>
    <dgm:cxn modelId="{D9118A9A-368D-4250-AD62-FF19BFCFEEEE}" type="presParOf" srcId="{349E7CEA-AB2D-4C28-881B-11228CF7091B}" destId="{CBE56313-1975-4F33-9821-B628F4BEBD23}" srcOrd="2" destOrd="0" presId="urn:microsoft.com/office/officeart/2005/8/layout/hList7"/>
    <dgm:cxn modelId="{D8EC68ED-672E-446C-B20C-CC76337D354E}" type="presParOf" srcId="{349E7CEA-AB2D-4C28-881B-11228CF7091B}" destId="{781E2CC7-3F9B-4991-B4F4-DFE9343D3343}" srcOrd="3" destOrd="0" presId="urn:microsoft.com/office/officeart/2005/8/layout/hList7"/>
    <dgm:cxn modelId="{EA9C1D7F-47B5-4880-AA1E-6D18E787AC64}" type="presParOf" srcId="{B7CCC31E-6A40-4555-A645-3BE73F40A7A6}" destId="{6F21F3DC-4782-40B7-88EA-977DD6684635}" srcOrd="3" destOrd="0" presId="urn:microsoft.com/office/officeart/2005/8/layout/hList7"/>
    <dgm:cxn modelId="{9609DD7C-40E5-4961-8738-4E4B1B26EC1B}" type="presParOf" srcId="{B7CCC31E-6A40-4555-A645-3BE73F40A7A6}" destId="{041A5F71-96A0-4828-BFB8-5E79DFC61BB5}" srcOrd="4" destOrd="0" presId="urn:microsoft.com/office/officeart/2005/8/layout/hList7"/>
    <dgm:cxn modelId="{4B896610-A2D6-4071-AD06-57190F3DEDDE}" type="presParOf" srcId="{041A5F71-96A0-4828-BFB8-5E79DFC61BB5}" destId="{2A946D09-AB0F-4D1D-9199-667C1034FCF4}" srcOrd="0" destOrd="0" presId="urn:microsoft.com/office/officeart/2005/8/layout/hList7"/>
    <dgm:cxn modelId="{5E1241B1-E690-4C18-B40C-733F25959581}" type="presParOf" srcId="{041A5F71-96A0-4828-BFB8-5E79DFC61BB5}" destId="{01F09C5E-47D9-4C5F-9101-41075DED510B}" srcOrd="1" destOrd="0" presId="urn:microsoft.com/office/officeart/2005/8/layout/hList7"/>
    <dgm:cxn modelId="{ED8C45A4-83CF-4B0D-991D-7605F1A96AA8}" type="presParOf" srcId="{041A5F71-96A0-4828-BFB8-5E79DFC61BB5}" destId="{FD43B1F8-3054-472D-8B3B-92CEADEB114E}" srcOrd="2" destOrd="0" presId="urn:microsoft.com/office/officeart/2005/8/layout/hList7"/>
    <dgm:cxn modelId="{C3938265-11A1-4C66-904F-03893C596BF6}" type="presParOf" srcId="{041A5F71-96A0-4828-BFB8-5E79DFC61BB5}" destId="{0BDEEA53-6237-4B30-85AE-AB195E5D7E3B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0FA86D2-443C-4BCF-A8B3-089810A3A52C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NG"/>
        </a:p>
      </dgm:t>
    </dgm:pt>
    <dgm:pt modelId="{F8CB3EE0-DEFB-464A-91D5-A8669DBBB9BE}">
      <dgm:prSet/>
      <dgm:spPr/>
      <dgm:t>
        <a:bodyPr/>
        <a:lstStyle/>
        <a:p>
          <a:r>
            <a:rPr lang="en-US"/>
            <a:t>You can count on us to maintain an operational, safe and clean building facility for productivity at work.</a:t>
          </a:r>
          <a:endParaRPr lang="en-NG"/>
        </a:p>
      </dgm:t>
    </dgm:pt>
    <dgm:pt modelId="{CEC10B8E-0C25-4006-8B1C-A7582145AFC4}" type="parTrans" cxnId="{7FADF717-C7AE-4464-9994-245B7DC2E574}">
      <dgm:prSet/>
      <dgm:spPr/>
      <dgm:t>
        <a:bodyPr/>
        <a:lstStyle/>
        <a:p>
          <a:endParaRPr lang="en-NG"/>
        </a:p>
      </dgm:t>
    </dgm:pt>
    <dgm:pt modelId="{29CAB3EB-FABF-48FA-8D65-78493406878C}" type="sibTrans" cxnId="{7FADF717-C7AE-4464-9994-245B7DC2E574}">
      <dgm:prSet/>
      <dgm:spPr/>
      <dgm:t>
        <a:bodyPr/>
        <a:lstStyle/>
        <a:p>
          <a:endParaRPr lang="en-NG"/>
        </a:p>
      </dgm:t>
    </dgm:pt>
    <dgm:pt modelId="{78EB3961-DDE7-43D7-890B-F7D96CBD64D2}">
      <dgm:prSet/>
      <dgm:spPr/>
      <dgm:t>
        <a:bodyPr/>
        <a:lstStyle/>
        <a:p>
          <a:r>
            <a:rPr lang="en-US" dirty="0"/>
            <a:t>We offer a cost effective solution in facility management &amp; energy saving power management</a:t>
          </a:r>
          <a:endParaRPr lang="en-NG" dirty="0"/>
        </a:p>
      </dgm:t>
    </dgm:pt>
    <dgm:pt modelId="{410E1330-8FCA-467C-88B4-8A8FD9C6C922}" type="parTrans" cxnId="{C384F2B5-B149-425D-A3F7-028C40274A72}">
      <dgm:prSet/>
      <dgm:spPr/>
      <dgm:t>
        <a:bodyPr/>
        <a:lstStyle/>
        <a:p>
          <a:endParaRPr lang="en-NG"/>
        </a:p>
      </dgm:t>
    </dgm:pt>
    <dgm:pt modelId="{B7B28E29-4394-4E50-97A7-75B98662E599}" type="sibTrans" cxnId="{C384F2B5-B149-425D-A3F7-028C40274A72}">
      <dgm:prSet/>
      <dgm:spPr/>
      <dgm:t>
        <a:bodyPr/>
        <a:lstStyle/>
        <a:p>
          <a:endParaRPr lang="en-NG"/>
        </a:p>
      </dgm:t>
    </dgm:pt>
    <dgm:pt modelId="{1CF2B138-0372-43EF-A1A1-9DC12DF4453C}">
      <dgm:prSet/>
      <dgm:spPr/>
      <dgm:t>
        <a:bodyPr/>
        <a:lstStyle/>
        <a:p>
          <a:r>
            <a:rPr lang="en-US" dirty="0"/>
            <a:t>We practice proactive preventive maintenance for all equipment ranging from Electrical, Plumbing and HVAC. Also corrective maintenance is provided whenever required.</a:t>
          </a:r>
          <a:endParaRPr lang="en-NG" dirty="0"/>
        </a:p>
      </dgm:t>
    </dgm:pt>
    <dgm:pt modelId="{0ACDB80F-4E2B-41D5-AFA4-B6DB9B61E779}" type="parTrans" cxnId="{B4D8E253-4ACC-479D-92E2-ED0A452363A2}">
      <dgm:prSet/>
      <dgm:spPr/>
      <dgm:t>
        <a:bodyPr/>
        <a:lstStyle/>
        <a:p>
          <a:endParaRPr lang="en-NG"/>
        </a:p>
      </dgm:t>
    </dgm:pt>
    <dgm:pt modelId="{9C78C349-CB53-4042-A947-69AE1916EED2}" type="sibTrans" cxnId="{B4D8E253-4ACC-479D-92E2-ED0A452363A2}">
      <dgm:prSet/>
      <dgm:spPr/>
      <dgm:t>
        <a:bodyPr/>
        <a:lstStyle/>
        <a:p>
          <a:endParaRPr lang="en-NG"/>
        </a:p>
      </dgm:t>
    </dgm:pt>
    <dgm:pt modelId="{DAE8828A-04B8-4DBF-91C1-64D2AC3A70C9}">
      <dgm:prSet/>
      <dgm:spPr/>
      <dgm:t>
        <a:bodyPr/>
        <a:lstStyle/>
        <a:p>
          <a:r>
            <a:rPr lang="en-US" b="0" i="0"/>
            <a:t>Identify upkeep issues early, suggest improvements, and conduct regular maintenance to enhance the value of the property.</a:t>
          </a:r>
          <a:endParaRPr lang="en-NG"/>
        </a:p>
      </dgm:t>
    </dgm:pt>
    <dgm:pt modelId="{C87C0439-B405-4673-990E-EDEDD16E17D3}" type="parTrans" cxnId="{CF24E112-E079-4356-830B-D7EEBC31CD36}">
      <dgm:prSet/>
      <dgm:spPr/>
      <dgm:t>
        <a:bodyPr/>
        <a:lstStyle/>
        <a:p>
          <a:endParaRPr lang="en-NG"/>
        </a:p>
      </dgm:t>
    </dgm:pt>
    <dgm:pt modelId="{234F0942-2B5B-4C25-806D-A23208E7645E}" type="sibTrans" cxnId="{CF24E112-E079-4356-830B-D7EEBC31CD36}">
      <dgm:prSet/>
      <dgm:spPr/>
      <dgm:t>
        <a:bodyPr/>
        <a:lstStyle/>
        <a:p>
          <a:endParaRPr lang="en-NG"/>
        </a:p>
      </dgm:t>
    </dgm:pt>
    <dgm:pt modelId="{2C09F491-394A-4ED2-821A-3FF77EBE10A6}">
      <dgm:prSet/>
      <dgm:spPr/>
      <dgm:t>
        <a:bodyPr/>
        <a:lstStyle/>
        <a:p>
          <a:r>
            <a:rPr lang="en-US" b="0" i="0"/>
            <a:t>Provide managed security services using I.T infrastructure and manpower thereby ensuring the safety and security of the building and users.  </a:t>
          </a:r>
          <a:endParaRPr lang="en-NG"/>
        </a:p>
      </dgm:t>
    </dgm:pt>
    <dgm:pt modelId="{D3CE3FE1-C9EB-4D27-8172-E9858242BBF0}" type="parTrans" cxnId="{0EA555B6-D41F-444D-9A7A-10A3ABBF48CE}">
      <dgm:prSet/>
      <dgm:spPr/>
      <dgm:t>
        <a:bodyPr/>
        <a:lstStyle/>
        <a:p>
          <a:endParaRPr lang="en-NG"/>
        </a:p>
      </dgm:t>
    </dgm:pt>
    <dgm:pt modelId="{24300937-E3C3-45FD-8139-820C54670D3C}" type="sibTrans" cxnId="{0EA555B6-D41F-444D-9A7A-10A3ABBF48CE}">
      <dgm:prSet/>
      <dgm:spPr/>
      <dgm:t>
        <a:bodyPr/>
        <a:lstStyle/>
        <a:p>
          <a:endParaRPr lang="en-NG"/>
        </a:p>
      </dgm:t>
    </dgm:pt>
    <dgm:pt modelId="{649CE8C7-EC7B-47D1-8D4C-0EF8A8875750}" type="pres">
      <dgm:prSet presAssocID="{30FA86D2-443C-4BCF-A8B3-089810A3A52C}" presName="compositeShape" presStyleCnt="0">
        <dgm:presLayoutVars>
          <dgm:chMax val="7"/>
          <dgm:dir/>
          <dgm:resizeHandles val="exact"/>
        </dgm:presLayoutVars>
      </dgm:prSet>
      <dgm:spPr/>
    </dgm:pt>
    <dgm:pt modelId="{EC4C538D-9518-4376-857E-F26752356ED9}" type="pres">
      <dgm:prSet presAssocID="{F8CB3EE0-DEFB-464A-91D5-A8669DBBB9BE}" presName="circ1" presStyleLbl="vennNode1" presStyleIdx="0" presStyleCnt="5"/>
      <dgm:spPr/>
    </dgm:pt>
    <dgm:pt modelId="{8B50073A-D320-408A-ABE2-823E1C6F8DCA}" type="pres">
      <dgm:prSet presAssocID="{F8CB3EE0-DEFB-464A-91D5-A8669DBBB9BE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EA8C70D1-E08C-4584-82A8-6AEF12E1551C}" type="pres">
      <dgm:prSet presAssocID="{78EB3961-DDE7-43D7-890B-F7D96CBD64D2}" presName="circ2" presStyleLbl="vennNode1" presStyleIdx="1" presStyleCnt="5"/>
      <dgm:spPr/>
    </dgm:pt>
    <dgm:pt modelId="{185923D3-CDE8-462B-ACC8-BA5DEDB75723}" type="pres">
      <dgm:prSet presAssocID="{78EB3961-DDE7-43D7-890B-F7D96CBD64D2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4C36701B-4E54-4952-AB04-C110EBEA9BDF}" type="pres">
      <dgm:prSet presAssocID="{1CF2B138-0372-43EF-A1A1-9DC12DF4453C}" presName="circ3" presStyleLbl="vennNode1" presStyleIdx="2" presStyleCnt="5"/>
      <dgm:spPr/>
    </dgm:pt>
    <dgm:pt modelId="{FF6AAFC3-C296-46D7-A520-34E3AA129EED}" type="pres">
      <dgm:prSet presAssocID="{1CF2B138-0372-43EF-A1A1-9DC12DF4453C}" presName="circ3Tx" presStyleLbl="revTx" presStyleIdx="0" presStyleCnt="0" custAng="0" custScaleX="97544" custScaleY="94159">
        <dgm:presLayoutVars>
          <dgm:chMax val="0"/>
          <dgm:chPref val="0"/>
          <dgm:bulletEnabled val="1"/>
        </dgm:presLayoutVars>
      </dgm:prSet>
      <dgm:spPr/>
    </dgm:pt>
    <dgm:pt modelId="{29D7F814-DCE2-4CB7-82B4-24BC3BD08AD7}" type="pres">
      <dgm:prSet presAssocID="{DAE8828A-04B8-4DBF-91C1-64D2AC3A70C9}" presName="circ4" presStyleLbl="vennNode1" presStyleIdx="3" presStyleCnt="5"/>
      <dgm:spPr/>
    </dgm:pt>
    <dgm:pt modelId="{BD83F7ED-5C24-4BBE-A7C7-ACC09B830D8A}" type="pres">
      <dgm:prSet presAssocID="{DAE8828A-04B8-4DBF-91C1-64D2AC3A70C9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13025E35-2908-4A0A-848E-75FBC44132CF}" type="pres">
      <dgm:prSet presAssocID="{2C09F491-394A-4ED2-821A-3FF77EBE10A6}" presName="circ5" presStyleLbl="vennNode1" presStyleIdx="4" presStyleCnt="5"/>
      <dgm:spPr/>
    </dgm:pt>
    <dgm:pt modelId="{67F31218-8BBF-4470-AEFA-1623DD9514E3}" type="pres">
      <dgm:prSet presAssocID="{2C09F491-394A-4ED2-821A-3FF77EBE10A6}" presName="circ5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CF24E112-E079-4356-830B-D7EEBC31CD36}" srcId="{30FA86D2-443C-4BCF-A8B3-089810A3A52C}" destId="{DAE8828A-04B8-4DBF-91C1-64D2AC3A70C9}" srcOrd="3" destOrd="0" parTransId="{C87C0439-B405-4673-990E-EDEDD16E17D3}" sibTransId="{234F0942-2B5B-4C25-806D-A23208E7645E}"/>
    <dgm:cxn modelId="{7FADF717-C7AE-4464-9994-245B7DC2E574}" srcId="{30FA86D2-443C-4BCF-A8B3-089810A3A52C}" destId="{F8CB3EE0-DEFB-464A-91D5-A8669DBBB9BE}" srcOrd="0" destOrd="0" parTransId="{CEC10B8E-0C25-4006-8B1C-A7582145AFC4}" sibTransId="{29CAB3EB-FABF-48FA-8D65-78493406878C}"/>
    <dgm:cxn modelId="{80F09C46-B747-46FD-9493-F3EADC49A4F4}" type="presOf" srcId="{DAE8828A-04B8-4DBF-91C1-64D2AC3A70C9}" destId="{BD83F7ED-5C24-4BBE-A7C7-ACC09B830D8A}" srcOrd="0" destOrd="0" presId="urn:microsoft.com/office/officeart/2005/8/layout/venn1"/>
    <dgm:cxn modelId="{2295206E-5995-484A-BCFC-386CAA91EA5F}" type="presOf" srcId="{F8CB3EE0-DEFB-464A-91D5-A8669DBBB9BE}" destId="{8B50073A-D320-408A-ABE2-823E1C6F8DCA}" srcOrd="0" destOrd="0" presId="urn:microsoft.com/office/officeart/2005/8/layout/venn1"/>
    <dgm:cxn modelId="{B4D8E253-4ACC-479D-92E2-ED0A452363A2}" srcId="{30FA86D2-443C-4BCF-A8B3-089810A3A52C}" destId="{1CF2B138-0372-43EF-A1A1-9DC12DF4453C}" srcOrd="2" destOrd="0" parTransId="{0ACDB80F-4E2B-41D5-AFA4-B6DB9B61E779}" sibTransId="{9C78C349-CB53-4042-A947-69AE1916EED2}"/>
    <dgm:cxn modelId="{B613B8A6-D4AA-4CB6-A912-FE48C0E3AAC3}" type="presOf" srcId="{78EB3961-DDE7-43D7-890B-F7D96CBD64D2}" destId="{185923D3-CDE8-462B-ACC8-BA5DEDB75723}" srcOrd="0" destOrd="0" presId="urn:microsoft.com/office/officeart/2005/8/layout/venn1"/>
    <dgm:cxn modelId="{C384F2B5-B149-425D-A3F7-028C40274A72}" srcId="{30FA86D2-443C-4BCF-A8B3-089810A3A52C}" destId="{78EB3961-DDE7-43D7-890B-F7D96CBD64D2}" srcOrd="1" destOrd="0" parTransId="{410E1330-8FCA-467C-88B4-8A8FD9C6C922}" sibTransId="{B7B28E29-4394-4E50-97A7-75B98662E599}"/>
    <dgm:cxn modelId="{0EA555B6-D41F-444D-9A7A-10A3ABBF48CE}" srcId="{30FA86D2-443C-4BCF-A8B3-089810A3A52C}" destId="{2C09F491-394A-4ED2-821A-3FF77EBE10A6}" srcOrd="4" destOrd="0" parTransId="{D3CE3FE1-C9EB-4D27-8172-E9858242BBF0}" sibTransId="{24300937-E3C3-45FD-8139-820C54670D3C}"/>
    <dgm:cxn modelId="{D28DEBBE-9768-45EE-9497-8CF5A167C0E7}" type="presOf" srcId="{1CF2B138-0372-43EF-A1A1-9DC12DF4453C}" destId="{FF6AAFC3-C296-46D7-A520-34E3AA129EED}" srcOrd="0" destOrd="0" presId="urn:microsoft.com/office/officeart/2005/8/layout/venn1"/>
    <dgm:cxn modelId="{C5B78ABF-F975-4317-BBEC-6C8B9DD1B82D}" type="presOf" srcId="{2C09F491-394A-4ED2-821A-3FF77EBE10A6}" destId="{67F31218-8BBF-4470-AEFA-1623DD9514E3}" srcOrd="0" destOrd="0" presId="urn:microsoft.com/office/officeart/2005/8/layout/venn1"/>
    <dgm:cxn modelId="{572301E1-69DC-4FA5-BD8F-7BD4C78DD129}" type="presOf" srcId="{30FA86D2-443C-4BCF-A8B3-089810A3A52C}" destId="{649CE8C7-EC7B-47D1-8D4C-0EF8A8875750}" srcOrd="0" destOrd="0" presId="urn:microsoft.com/office/officeart/2005/8/layout/venn1"/>
    <dgm:cxn modelId="{88613F95-E7D3-4B67-AB76-16CBEB8A95BD}" type="presParOf" srcId="{649CE8C7-EC7B-47D1-8D4C-0EF8A8875750}" destId="{EC4C538D-9518-4376-857E-F26752356ED9}" srcOrd="0" destOrd="0" presId="urn:microsoft.com/office/officeart/2005/8/layout/venn1"/>
    <dgm:cxn modelId="{54BCEF35-06C3-4AC7-A24E-42E9D33EB374}" type="presParOf" srcId="{649CE8C7-EC7B-47D1-8D4C-0EF8A8875750}" destId="{8B50073A-D320-408A-ABE2-823E1C6F8DCA}" srcOrd="1" destOrd="0" presId="urn:microsoft.com/office/officeart/2005/8/layout/venn1"/>
    <dgm:cxn modelId="{B011EA16-EFDC-4CC3-A29B-89FCE9972ABC}" type="presParOf" srcId="{649CE8C7-EC7B-47D1-8D4C-0EF8A8875750}" destId="{EA8C70D1-E08C-4584-82A8-6AEF12E1551C}" srcOrd="2" destOrd="0" presId="urn:microsoft.com/office/officeart/2005/8/layout/venn1"/>
    <dgm:cxn modelId="{2846D150-D1EE-4409-B662-7B83D50C2DE7}" type="presParOf" srcId="{649CE8C7-EC7B-47D1-8D4C-0EF8A8875750}" destId="{185923D3-CDE8-462B-ACC8-BA5DEDB75723}" srcOrd="3" destOrd="0" presId="urn:microsoft.com/office/officeart/2005/8/layout/venn1"/>
    <dgm:cxn modelId="{7EF9D006-0DF0-4133-8371-B953A9F13170}" type="presParOf" srcId="{649CE8C7-EC7B-47D1-8D4C-0EF8A8875750}" destId="{4C36701B-4E54-4952-AB04-C110EBEA9BDF}" srcOrd="4" destOrd="0" presId="urn:microsoft.com/office/officeart/2005/8/layout/venn1"/>
    <dgm:cxn modelId="{88BFBDED-72F2-4CFB-AB2E-D8426D00C832}" type="presParOf" srcId="{649CE8C7-EC7B-47D1-8D4C-0EF8A8875750}" destId="{FF6AAFC3-C296-46D7-A520-34E3AA129EED}" srcOrd="5" destOrd="0" presId="urn:microsoft.com/office/officeart/2005/8/layout/venn1"/>
    <dgm:cxn modelId="{F3B534CE-1EB7-47D3-A978-2D8F592CE678}" type="presParOf" srcId="{649CE8C7-EC7B-47D1-8D4C-0EF8A8875750}" destId="{29D7F814-DCE2-4CB7-82B4-24BC3BD08AD7}" srcOrd="6" destOrd="0" presId="urn:microsoft.com/office/officeart/2005/8/layout/venn1"/>
    <dgm:cxn modelId="{6E55FA78-2922-415A-BF0A-8CA50A361632}" type="presParOf" srcId="{649CE8C7-EC7B-47D1-8D4C-0EF8A8875750}" destId="{BD83F7ED-5C24-4BBE-A7C7-ACC09B830D8A}" srcOrd="7" destOrd="0" presId="urn:microsoft.com/office/officeart/2005/8/layout/venn1"/>
    <dgm:cxn modelId="{4EF21801-9E0A-47F4-A827-E4D9209F129E}" type="presParOf" srcId="{649CE8C7-EC7B-47D1-8D4C-0EF8A8875750}" destId="{13025E35-2908-4A0A-848E-75FBC44132CF}" srcOrd="8" destOrd="0" presId="urn:microsoft.com/office/officeart/2005/8/layout/venn1"/>
    <dgm:cxn modelId="{C2343958-6453-4F08-A01B-BEE0897491B4}" type="presParOf" srcId="{649CE8C7-EC7B-47D1-8D4C-0EF8A8875750}" destId="{67F31218-8BBF-4470-AEFA-1623DD9514E3}" srcOrd="9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61038A5-A781-483A-B3BE-3FC4F0B3FF7E}" type="doc">
      <dgm:prSet loTypeId="urn:microsoft.com/office/officeart/2005/8/layout/radial6" loCatId="cycle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8EBA43C8-9012-4EA0-B106-6FE159AD46CF}">
      <dgm:prSet phldrT="[Text]" custT="1"/>
      <dgm:spPr/>
      <dgm:t>
        <a:bodyPr/>
        <a:lstStyle/>
        <a:p>
          <a:r>
            <a:rPr lang="en-US" sz="1200" dirty="0"/>
            <a:t>Adaptability</a:t>
          </a:r>
        </a:p>
      </dgm:t>
      <dgm:extLst>
        <a:ext uri="{E40237B7-FDA0-4F09-8148-C483321AD2D9}">
          <dgm14:cNvPr xmlns:dgm14="http://schemas.microsoft.com/office/drawing/2010/diagram" id="0" name="" title="Task 1- durable goods"/>
        </a:ext>
      </dgm:extLst>
    </dgm:pt>
    <dgm:pt modelId="{CE87F387-1F98-4174-BA90-BEDB0C412A00}" type="parTrans" cxnId="{2DD76791-EEE3-404F-A5FD-E3CCAA3838FA}">
      <dgm:prSet/>
      <dgm:spPr/>
      <dgm:t>
        <a:bodyPr/>
        <a:lstStyle/>
        <a:p>
          <a:endParaRPr lang="en-US"/>
        </a:p>
      </dgm:t>
    </dgm:pt>
    <dgm:pt modelId="{D145ACA9-EADF-427B-B057-A3789CC70F81}" type="sibTrans" cxnId="{2DD76791-EEE3-404F-A5FD-E3CCAA3838FA}">
      <dgm:prSet/>
      <dgm:spPr/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title="Colored circle connected to tasks"/>
        </a:ext>
      </dgm:extLst>
    </dgm:pt>
    <dgm:pt modelId="{50393109-4215-430A-83B7-DA6AC511BBB4}">
      <dgm:prSet phldrT="[Text]" custT="1"/>
      <dgm:spPr/>
      <dgm:t>
        <a:bodyPr/>
        <a:lstStyle/>
        <a:p>
          <a:r>
            <a:rPr lang="en-US" sz="1200" dirty="0"/>
            <a:t>Experienced</a:t>
          </a:r>
        </a:p>
      </dgm:t>
      <dgm:extLst>
        <a:ext uri="{E40237B7-FDA0-4F09-8148-C483321AD2D9}">
          <dgm14:cNvPr xmlns:dgm14="http://schemas.microsoft.com/office/drawing/2010/diagram" id="0" name="" title="Task 2- electronics"/>
        </a:ext>
      </dgm:extLst>
    </dgm:pt>
    <dgm:pt modelId="{97FCF809-BA55-4379-9BA7-F0CE4B74E875}" type="parTrans" cxnId="{46D58BC3-1E6B-4468-B5FF-4DF8F2F4C767}">
      <dgm:prSet/>
      <dgm:spPr/>
      <dgm:t>
        <a:bodyPr/>
        <a:lstStyle/>
        <a:p>
          <a:endParaRPr lang="en-US"/>
        </a:p>
      </dgm:t>
    </dgm:pt>
    <dgm:pt modelId="{A7AB3396-1C05-4844-AE94-8674FDE6C754}" type="sibTrans" cxnId="{46D58BC3-1E6B-4468-B5FF-4DF8F2F4C767}">
      <dgm:prSet/>
      <dgm:spPr/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title="Colored circle connected to tasks"/>
        </a:ext>
      </dgm:extLst>
    </dgm:pt>
    <dgm:pt modelId="{90CC1A74-5FA2-4533-A7D3-9997BE508B7E}">
      <dgm:prSet phldrT="[Text]" custT="1"/>
      <dgm:spPr/>
      <dgm:t>
        <a:bodyPr/>
        <a:lstStyle/>
        <a:p>
          <a:r>
            <a:rPr lang="en-US" sz="1200" dirty="0"/>
            <a:t>Quality</a:t>
          </a:r>
        </a:p>
      </dgm:t>
      <dgm:extLst>
        <a:ext uri="{E40237B7-FDA0-4F09-8148-C483321AD2D9}">
          <dgm14:cNvPr xmlns:dgm14="http://schemas.microsoft.com/office/drawing/2010/diagram" id="0" name="" title="Task 3- healthcare"/>
        </a:ext>
      </dgm:extLst>
    </dgm:pt>
    <dgm:pt modelId="{C77A45DF-C805-4419-A414-9691B5533B0F}" type="parTrans" cxnId="{5378B383-ED04-458F-A0B9-A1998C575509}">
      <dgm:prSet/>
      <dgm:spPr/>
      <dgm:t>
        <a:bodyPr/>
        <a:lstStyle/>
        <a:p>
          <a:endParaRPr lang="en-US"/>
        </a:p>
      </dgm:t>
    </dgm:pt>
    <dgm:pt modelId="{1C63C5B8-6BE7-4797-9F34-BD6AFDE7A4CD}" type="sibTrans" cxnId="{5378B383-ED04-458F-A0B9-A1998C575509}">
      <dgm:prSet/>
      <dgm:spPr/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title="Colored circle connected to tasks"/>
        </a:ext>
      </dgm:extLst>
    </dgm:pt>
    <dgm:pt modelId="{B336CD0B-2FAE-4744-A0E5-97102973AF98}">
      <dgm:prSet phldrT="[Text]" custT="1"/>
      <dgm:spPr/>
      <dgm:t>
        <a:bodyPr/>
        <a:lstStyle/>
        <a:p>
          <a:r>
            <a:rPr lang="en-US" sz="1200" dirty="0"/>
            <a:t>Creative </a:t>
          </a:r>
        </a:p>
      </dgm:t>
      <dgm:extLst>
        <a:ext uri="{E40237B7-FDA0-4F09-8148-C483321AD2D9}">
          <dgm14:cNvPr xmlns:dgm14="http://schemas.microsoft.com/office/drawing/2010/diagram" id="0" name="" title="Task 4- foods"/>
        </a:ext>
      </dgm:extLst>
    </dgm:pt>
    <dgm:pt modelId="{2D8D52C5-8E3A-46BF-B559-81B0B517AFF1}" type="parTrans" cxnId="{59E47C94-3E56-47D8-8D1F-0C4A8F2B9C04}">
      <dgm:prSet/>
      <dgm:spPr/>
      <dgm:t>
        <a:bodyPr/>
        <a:lstStyle/>
        <a:p>
          <a:endParaRPr lang="en-US"/>
        </a:p>
      </dgm:t>
    </dgm:pt>
    <dgm:pt modelId="{B0BC49F9-573F-4CB9-A7E3-46163D43B0D1}" type="sibTrans" cxnId="{59E47C94-3E56-47D8-8D1F-0C4A8F2B9C04}">
      <dgm:prSet/>
      <dgm:spPr/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title="Colored circle connected to tasks"/>
        </a:ext>
      </dgm:extLst>
    </dgm:pt>
    <dgm:pt modelId="{CD789EEF-4B5E-43DD-B856-0213893032FF}">
      <dgm:prSet phldrT="[Text]"/>
      <dgm:spPr/>
      <dgm:t>
        <a:bodyPr/>
        <a:lstStyle/>
        <a:p>
          <a:r>
            <a:rPr lang="en-US" dirty="0"/>
            <a:t>Skilled &amp; Technical Team</a:t>
          </a:r>
        </a:p>
      </dgm:t>
      <dgm:extLst>
        <a:ext uri="{E40237B7-FDA0-4F09-8148-C483321AD2D9}">
          <dgm14:cNvPr xmlns:dgm14="http://schemas.microsoft.com/office/drawing/2010/diagram" id="0" name="" title="Group- consumer goods and services"/>
        </a:ext>
      </dgm:extLst>
    </dgm:pt>
    <dgm:pt modelId="{3C02E6A9-ACFA-4A0B-BCA7-C0E7A7B7D576}" type="parTrans" cxnId="{6C521F0C-E7C7-49CB-BBCF-E50952C8A103}">
      <dgm:prSet/>
      <dgm:spPr/>
      <dgm:t>
        <a:bodyPr/>
        <a:lstStyle/>
        <a:p>
          <a:endParaRPr lang="en-US"/>
        </a:p>
      </dgm:t>
    </dgm:pt>
    <dgm:pt modelId="{28B2834F-F48A-4E43-9FFE-28646D0A4772}" type="sibTrans" cxnId="{6C521F0C-E7C7-49CB-BBCF-E50952C8A103}">
      <dgm:prSet/>
      <dgm:spPr/>
      <dgm:t>
        <a:bodyPr/>
        <a:lstStyle/>
        <a:p>
          <a:endParaRPr lang="en-US"/>
        </a:p>
      </dgm:t>
    </dgm:pt>
    <dgm:pt modelId="{027325E2-23C6-4C06-858B-81D8D052A85E}" type="pres">
      <dgm:prSet presAssocID="{661038A5-A781-483A-B3BE-3FC4F0B3FF7E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4D5002D5-010C-429B-8E83-03E155A5B707}" type="pres">
      <dgm:prSet presAssocID="{CD789EEF-4B5E-43DD-B856-0213893032FF}" presName="centerShape" presStyleLbl="node0" presStyleIdx="0" presStyleCnt="1" custLinFactNeighborX="63" custLinFactNeighborY="0"/>
      <dgm:spPr/>
    </dgm:pt>
    <dgm:pt modelId="{BD6582BC-7D62-4B6F-A5D1-0AE57EEA3EFD}" type="pres">
      <dgm:prSet presAssocID="{8EBA43C8-9012-4EA0-B106-6FE159AD46CF}" presName="node" presStyleLbl="node1" presStyleIdx="0" presStyleCnt="4" custScaleX="171333">
        <dgm:presLayoutVars>
          <dgm:bulletEnabled val="1"/>
        </dgm:presLayoutVars>
      </dgm:prSet>
      <dgm:spPr/>
    </dgm:pt>
    <dgm:pt modelId="{2E112B4B-4AC3-4523-B3DE-6ACAE9149B68}" type="pres">
      <dgm:prSet presAssocID="{8EBA43C8-9012-4EA0-B106-6FE159AD46CF}" presName="dummy" presStyleCnt="0"/>
      <dgm:spPr/>
    </dgm:pt>
    <dgm:pt modelId="{15FB489D-4744-42DD-8ABC-D9C0418A6E88}" type="pres">
      <dgm:prSet presAssocID="{D145ACA9-EADF-427B-B057-A3789CC70F81}" presName="sibTrans" presStyleLbl="sibTrans2D1" presStyleIdx="0" presStyleCnt="4"/>
      <dgm:spPr/>
    </dgm:pt>
    <dgm:pt modelId="{FD270AAC-50A3-4636-B194-94E1C3F6E757}" type="pres">
      <dgm:prSet presAssocID="{50393109-4215-430A-83B7-DA6AC511BBB4}" presName="node" presStyleLbl="node1" presStyleIdx="1" presStyleCnt="4" custScaleY="172703">
        <dgm:presLayoutVars>
          <dgm:bulletEnabled val="1"/>
        </dgm:presLayoutVars>
      </dgm:prSet>
      <dgm:spPr/>
    </dgm:pt>
    <dgm:pt modelId="{C710FEDE-8B84-48B5-A210-3EF4A3DDAC67}" type="pres">
      <dgm:prSet presAssocID="{50393109-4215-430A-83B7-DA6AC511BBB4}" presName="dummy" presStyleCnt="0"/>
      <dgm:spPr/>
    </dgm:pt>
    <dgm:pt modelId="{4B56FDDB-B44E-4281-A5F3-2F52349AD1BA}" type="pres">
      <dgm:prSet presAssocID="{A7AB3396-1C05-4844-AE94-8674FDE6C754}" presName="sibTrans" presStyleLbl="sibTrans2D1" presStyleIdx="1" presStyleCnt="4" custScaleX="107299" custScaleY="111131"/>
      <dgm:spPr/>
    </dgm:pt>
    <dgm:pt modelId="{6F810E4F-8574-42C0-86A4-A217C02538AB}" type="pres">
      <dgm:prSet presAssocID="{90CC1A74-5FA2-4533-A7D3-9997BE508B7E}" presName="node" presStyleLbl="node1" presStyleIdx="2" presStyleCnt="4" custScaleX="189298" custScaleY="113607">
        <dgm:presLayoutVars>
          <dgm:bulletEnabled val="1"/>
        </dgm:presLayoutVars>
      </dgm:prSet>
      <dgm:spPr/>
    </dgm:pt>
    <dgm:pt modelId="{FF1D5B58-7BD0-4457-8595-5ED9D6677FD4}" type="pres">
      <dgm:prSet presAssocID="{90CC1A74-5FA2-4533-A7D3-9997BE508B7E}" presName="dummy" presStyleCnt="0"/>
      <dgm:spPr/>
    </dgm:pt>
    <dgm:pt modelId="{2A737C0B-BD58-4229-A1C3-E2A44E868CB9}" type="pres">
      <dgm:prSet presAssocID="{1C63C5B8-6BE7-4797-9F34-BD6AFDE7A4CD}" presName="sibTrans" presStyleLbl="sibTrans2D1" presStyleIdx="2" presStyleCnt="4"/>
      <dgm:spPr/>
    </dgm:pt>
    <dgm:pt modelId="{65D72103-F6CF-452C-9010-CFD11BA6E749}" type="pres">
      <dgm:prSet presAssocID="{B336CD0B-2FAE-4744-A0E5-97102973AF98}" presName="node" presStyleLbl="node1" presStyleIdx="3" presStyleCnt="4" custScaleY="165262">
        <dgm:presLayoutVars>
          <dgm:bulletEnabled val="1"/>
        </dgm:presLayoutVars>
      </dgm:prSet>
      <dgm:spPr/>
    </dgm:pt>
    <dgm:pt modelId="{82FCD261-8D10-444F-9BC7-E67A8370072E}" type="pres">
      <dgm:prSet presAssocID="{B336CD0B-2FAE-4744-A0E5-97102973AF98}" presName="dummy" presStyleCnt="0"/>
      <dgm:spPr/>
    </dgm:pt>
    <dgm:pt modelId="{229A783D-F5B2-4DCC-BA2E-5640D044789F}" type="pres">
      <dgm:prSet presAssocID="{B0BC49F9-573F-4CB9-A7E3-46163D43B0D1}" presName="sibTrans" presStyleLbl="sibTrans2D1" presStyleIdx="3" presStyleCnt="4"/>
      <dgm:spPr/>
    </dgm:pt>
  </dgm:ptLst>
  <dgm:cxnLst>
    <dgm:cxn modelId="{B534F401-3782-4941-95FE-F57F1C6BC3B7}" type="presOf" srcId="{D145ACA9-EADF-427B-B057-A3789CC70F81}" destId="{15FB489D-4744-42DD-8ABC-D9C0418A6E88}" srcOrd="0" destOrd="0" presId="urn:microsoft.com/office/officeart/2005/8/layout/radial6"/>
    <dgm:cxn modelId="{539B9F03-498F-4C83-8B37-457F080E9BCD}" type="presOf" srcId="{90CC1A74-5FA2-4533-A7D3-9997BE508B7E}" destId="{6F810E4F-8574-42C0-86A4-A217C02538AB}" srcOrd="0" destOrd="0" presId="urn:microsoft.com/office/officeart/2005/8/layout/radial6"/>
    <dgm:cxn modelId="{6C521F0C-E7C7-49CB-BBCF-E50952C8A103}" srcId="{661038A5-A781-483A-B3BE-3FC4F0B3FF7E}" destId="{CD789EEF-4B5E-43DD-B856-0213893032FF}" srcOrd="0" destOrd="0" parTransId="{3C02E6A9-ACFA-4A0B-BCA7-C0E7A7B7D576}" sibTransId="{28B2834F-F48A-4E43-9FFE-28646D0A4772}"/>
    <dgm:cxn modelId="{1FED2F1F-7EDB-48D9-AC11-272C325F590D}" type="presOf" srcId="{1C63C5B8-6BE7-4797-9F34-BD6AFDE7A4CD}" destId="{2A737C0B-BD58-4229-A1C3-E2A44E868CB9}" srcOrd="0" destOrd="0" presId="urn:microsoft.com/office/officeart/2005/8/layout/radial6"/>
    <dgm:cxn modelId="{D168AB2D-E92C-46B7-8C57-DFA64267A923}" type="presOf" srcId="{8EBA43C8-9012-4EA0-B106-6FE159AD46CF}" destId="{BD6582BC-7D62-4B6F-A5D1-0AE57EEA3EFD}" srcOrd="0" destOrd="0" presId="urn:microsoft.com/office/officeart/2005/8/layout/radial6"/>
    <dgm:cxn modelId="{EC460B31-FA6B-4A20-ACCE-013FD46E2549}" type="presOf" srcId="{CD789EEF-4B5E-43DD-B856-0213893032FF}" destId="{4D5002D5-010C-429B-8E83-03E155A5B707}" srcOrd="0" destOrd="0" presId="urn:microsoft.com/office/officeart/2005/8/layout/radial6"/>
    <dgm:cxn modelId="{BD019B58-2E29-4FC2-8305-46F80FDA4879}" type="presOf" srcId="{50393109-4215-430A-83B7-DA6AC511BBB4}" destId="{FD270AAC-50A3-4636-B194-94E1C3F6E757}" srcOrd="0" destOrd="0" presId="urn:microsoft.com/office/officeart/2005/8/layout/radial6"/>
    <dgm:cxn modelId="{5378B383-ED04-458F-A0B9-A1998C575509}" srcId="{CD789EEF-4B5E-43DD-B856-0213893032FF}" destId="{90CC1A74-5FA2-4533-A7D3-9997BE508B7E}" srcOrd="2" destOrd="0" parTransId="{C77A45DF-C805-4419-A414-9691B5533B0F}" sibTransId="{1C63C5B8-6BE7-4797-9F34-BD6AFDE7A4CD}"/>
    <dgm:cxn modelId="{2DD76791-EEE3-404F-A5FD-E3CCAA3838FA}" srcId="{CD789EEF-4B5E-43DD-B856-0213893032FF}" destId="{8EBA43C8-9012-4EA0-B106-6FE159AD46CF}" srcOrd="0" destOrd="0" parTransId="{CE87F387-1F98-4174-BA90-BEDB0C412A00}" sibTransId="{D145ACA9-EADF-427B-B057-A3789CC70F81}"/>
    <dgm:cxn modelId="{59E47C94-3E56-47D8-8D1F-0C4A8F2B9C04}" srcId="{CD789EEF-4B5E-43DD-B856-0213893032FF}" destId="{B336CD0B-2FAE-4744-A0E5-97102973AF98}" srcOrd="3" destOrd="0" parTransId="{2D8D52C5-8E3A-46BF-B559-81B0B517AFF1}" sibTransId="{B0BC49F9-573F-4CB9-A7E3-46163D43B0D1}"/>
    <dgm:cxn modelId="{72A79097-6461-41C6-9332-2F4BCACF8ECE}" type="presOf" srcId="{661038A5-A781-483A-B3BE-3FC4F0B3FF7E}" destId="{027325E2-23C6-4C06-858B-81D8D052A85E}" srcOrd="0" destOrd="0" presId="urn:microsoft.com/office/officeart/2005/8/layout/radial6"/>
    <dgm:cxn modelId="{E92C0CB0-542F-483B-9928-7B82053D8B01}" type="presOf" srcId="{B336CD0B-2FAE-4744-A0E5-97102973AF98}" destId="{65D72103-F6CF-452C-9010-CFD11BA6E749}" srcOrd="0" destOrd="0" presId="urn:microsoft.com/office/officeart/2005/8/layout/radial6"/>
    <dgm:cxn modelId="{AC9B14BC-75A9-4A80-B107-3A46BCB90DAC}" type="presOf" srcId="{A7AB3396-1C05-4844-AE94-8674FDE6C754}" destId="{4B56FDDB-B44E-4281-A5F3-2F52349AD1BA}" srcOrd="0" destOrd="0" presId="urn:microsoft.com/office/officeart/2005/8/layout/radial6"/>
    <dgm:cxn modelId="{7B45E7BF-C2F5-473A-B4BF-A55AB9CC9B77}" type="presOf" srcId="{B0BC49F9-573F-4CB9-A7E3-46163D43B0D1}" destId="{229A783D-F5B2-4DCC-BA2E-5640D044789F}" srcOrd="0" destOrd="0" presId="urn:microsoft.com/office/officeart/2005/8/layout/radial6"/>
    <dgm:cxn modelId="{46D58BC3-1E6B-4468-B5FF-4DF8F2F4C767}" srcId="{CD789EEF-4B5E-43DD-B856-0213893032FF}" destId="{50393109-4215-430A-83B7-DA6AC511BBB4}" srcOrd="1" destOrd="0" parTransId="{97FCF809-BA55-4379-9BA7-F0CE4B74E875}" sibTransId="{A7AB3396-1C05-4844-AE94-8674FDE6C754}"/>
    <dgm:cxn modelId="{2FC5C4F1-CA51-412B-B357-B7A5D7E0B194}" type="presParOf" srcId="{027325E2-23C6-4C06-858B-81D8D052A85E}" destId="{4D5002D5-010C-429B-8E83-03E155A5B707}" srcOrd="0" destOrd="0" presId="urn:microsoft.com/office/officeart/2005/8/layout/radial6"/>
    <dgm:cxn modelId="{BC3F54C0-F08E-4492-9A74-C3B03DD0EBD2}" type="presParOf" srcId="{027325E2-23C6-4C06-858B-81D8D052A85E}" destId="{BD6582BC-7D62-4B6F-A5D1-0AE57EEA3EFD}" srcOrd="1" destOrd="0" presId="urn:microsoft.com/office/officeart/2005/8/layout/radial6"/>
    <dgm:cxn modelId="{3D22E0E1-A6AC-45A3-9947-D458CE75D2B2}" type="presParOf" srcId="{027325E2-23C6-4C06-858B-81D8D052A85E}" destId="{2E112B4B-4AC3-4523-B3DE-6ACAE9149B68}" srcOrd="2" destOrd="0" presId="urn:microsoft.com/office/officeart/2005/8/layout/radial6"/>
    <dgm:cxn modelId="{51899861-F655-448E-BAD3-95937839D052}" type="presParOf" srcId="{027325E2-23C6-4C06-858B-81D8D052A85E}" destId="{15FB489D-4744-42DD-8ABC-D9C0418A6E88}" srcOrd="3" destOrd="0" presId="urn:microsoft.com/office/officeart/2005/8/layout/radial6"/>
    <dgm:cxn modelId="{9E02A224-BCA3-4BF8-ADB1-7BB2D95DBA8E}" type="presParOf" srcId="{027325E2-23C6-4C06-858B-81D8D052A85E}" destId="{FD270AAC-50A3-4636-B194-94E1C3F6E757}" srcOrd="4" destOrd="0" presId="urn:microsoft.com/office/officeart/2005/8/layout/radial6"/>
    <dgm:cxn modelId="{824F1A89-68F3-4228-88CC-5EF767ADC12D}" type="presParOf" srcId="{027325E2-23C6-4C06-858B-81D8D052A85E}" destId="{C710FEDE-8B84-48B5-A210-3EF4A3DDAC67}" srcOrd="5" destOrd="0" presId="urn:microsoft.com/office/officeart/2005/8/layout/radial6"/>
    <dgm:cxn modelId="{C623939E-DA09-433A-A507-2226E905A6A9}" type="presParOf" srcId="{027325E2-23C6-4C06-858B-81D8D052A85E}" destId="{4B56FDDB-B44E-4281-A5F3-2F52349AD1BA}" srcOrd="6" destOrd="0" presId="urn:microsoft.com/office/officeart/2005/8/layout/radial6"/>
    <dgm:cxn modelId="{3DC74DC9-C01F-44F7-830B-1796EFA9DD2B}" type="presParOf" srcId="{027325E2-23C6-4C06-858B-81D8D052A85E}" destId="{6F810E4F-8574-42C0-86A4-A217C02538AB}" srcOrd="7" destOrd="0" presId="urn:microsoft.com/office/officeart/2005/8/layout/radial6"/>
    <dgm:cxn modelId="{1666E65B-52FF-411B-A44A-F4994FBFA6D0}" type="presParOf" srcId="{027325E2-23C6-4C06-858B-81D8D052A85E}" destId="{FF1D5B58-7BD0-4457-8595-5ED9D6677FD4}" srcOrd="8" destOrd="0" presId="urn:microsoft.com/office/officeart/2005/8/layout/radial6"/>
    <dgm:cxn modelId="{BB9468E3-A96C-4FCC-BE50-D73FC890FF2A}" type="presParOf" srcId="{027325E2-23C6-4C06-858B-81D8D052A85E}" destId="{2A737C0B-BD58-4229-A1C3-E2A44E868CB9}" srcOrd="9" destOrd="0" presId="urn:microsoft.com/office/officeart/2005/8/layout/radial6"/>
    <dgm:cxn modelId="{5972E612-BB19-450F-96E7-B61C41330735}" type="presParOf" srcId="{027325E2-23C6-4C06-858B-81D8D052A85E}" destId="{65D72103-F6CF-452C-9010-CFD11BA6E749}" srcOrd="10" destOrd="0" presId="urn:microsoft.com/office/officeart/2005/8/layout/radial6"/>
    <dgm:cxn modelId="{5D0531D3-C19F-46E7-95D4-0DC8471F1C65}" type="presParOf" srcId="{027325E2-23C6-4C06-858B-81D8D052A85E}" destId="{82FCD261-8D10-444F-9BC7-E67A8370072E}" srcOrd="11" destOrd="0" presId="urn:microsoft.com/office/officeart/2005/8/layout/radial6"/>
    <dgm:cxn modelId="{34B62483-1796-4084-A71D-116F498F167B}" type="presParOf" srcId="{027325E2-23C6-4C06-858B-81D8D052A85E}" destId="{229A783D-F5B2-4DCC-BA2E-5640D044789F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61038A5-A781-483A-B3BE-3FC4F0B3FF7E}" type="doc">
      <dgm:prSet loTypeId="urn:microsoft.com/office/officeart/2005/8/layout/radial6" loCatId="cycle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8EBA43C8-9012-4EA0-B106-6FE159AD46CF}">
      <dgm:prSet phldrT="[Text]" custT="1"/>
      <dgm:spPr/>
      <dgm:t>
        <a:bodyPr/>
        <a:lstStyle/>
        <a:p>
          <a:r>
            <a:rPr lang="en-US" sz="1200" dirty="0"/>
            <a:t>Problem-Solving</a:t>
          </a:r>
        </a:p>
      </dgm:t>
      <dgm:extLst>
        <a:ext uri="{E40237B7-FDA0-4F09-8148-C483321AD2D9}">
          <dgm14:cNvPr xmlns:dgm14="http://schemas.microsoft.com/office/drawing/2010/diagram" id="0" name="" title="Task 1- global data"/>
        </a:ext>
      </dgm:extLst>
    </dgm:pt>
    <dgm:pt modelId="{CE87F387-1F98-4174-BA90-BEDB0C412A00}" type="parTrans" cxnId="{2DD76791-EEE3-404F-A5FD-E3CCAA3838FA}">
      <dgm:prSet/>
      <dgm:spPr/>
      <dgm:t>
        <a:bodyPr/>
        <a:lstStyle/>
        <a:p>
          <a:endParaRPr lang="en-US"/>
        </a:p>
      </dgm:t>
    </dgm:pt>
    <dgm:pt modelId="{D145ACA9-EADF-427B-B057-A3789CC70F81}" type="sibTrans" cxnId="{2DD76791-EEE3-404F-A5FD-E3CCAA3838FA}">
      <dgm:prSet/>
      <dgm:spPr/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title="Colored circle connected to tasks"/>
        </a:ext>
      </dgm:extLst>
    </dgm:pt>
    <dgm:pt modelId="{CD789EEF-4B5E-43DD-B856-0213893032FF}">
      <dgm:prSet phldrT="[Text]" custT="1"/>
      <dgm:spPr/>
      <dgm:t>
        <a:bodyPr/>
        <a:lstStyle/>
        <a:p>
          <a:r>
            <a:rPr lang="en-US" sz="1600" dirty="0"/>
            <a:t>People management</a:t>
          </a:r>
        </a:p>
      </dgm:t>
      <dgm:extLst>
        <a:ext uri="{E40237B7-FDA0-4F09-8148-C483321AD2D9}">
          <dgm14:cNvPr xmlns:dgm14="http://schemas.microsoft.com/office/drawing/2010/diagram" id="0" name="" title="Group- research network"/>
        </a:ext>
      </dgm:extLst>
    </dgm:pt>
    <dgm:pt modelId="{3C02E6A9-ACFA-4A0B-BCA7-C0E7A7B7D576}" type="parTrans" cxnId="{6C521F0C-E7C7-49CB-BBCF-E50952C8A103}">
      <dgm:prSet/>
      <dgm:spPr/>
      <dgm:t>
        <a:bodyPr/>
        <a:lstStyle/>
        <a:p>
          <a:endParaRPr lang="en-US"/>
        </a:p>
      </dgm:t>
    </dgm:pt>
    <dgm:pt modelId="{28B2834F-F48A-4E43-9FFE-28646D0A4772}" type="sibTrans" cxnId="{6C521F0C-E7C7-49CB-BBCF-E50952C8A103}">
      <dgm:prSet/>
      <dgm:spPr/>
      <dgm:t>
        <a:bodyPr/>
        <a:lstStyle/>
        <a:p>
          <a:endParaRPr lang="en-US"/>
        </a:p>
      </dgm:t>
    </dgm:pt>
    <dgm:pt modelId="{82641D75-9AAE-4A95-A785-B579F086A951}">
      <dgm:prSet phldrT="[Text]" custT="1"/>
      <dgm:spPr/>
      <dgm:t>
        <a:bodyPr/>
        <a:lstStyle/>
        <a:p>
          <a:r>
            <a:rPr lang="en-US" sz="1200" dirty="0"/>
            <a:t>Accountability</a:t>
          </a:r>
        </a:p>
      </dgm:t>
      <dgm:extLst>
        <a:ext uri="{E40237B7-FDA0-4F09-8148-C483321AD2D9}">
          <dgm14:cNvPr xmlns:dgm14="http://schemas.microsoft.com/office/drawing/2010/diagram" id="0" name="" title="Task 2- benchmarking"/>
        </a:ext>
      </dgm:extLst>
    </dgm:pt>
    <dgm:pt modelId="{CB3FAB3D-C2BB-4B6B-9848-1997E7AECFCE}" type="parTrans" cxnId="{260696CA-DCBA-4021-8AB9-D203FEA3C305}">
      <dgm:prSet/>
      <dgm:spPr/>
      <dgm:t>
        <a:bodyPr/>
        <a:lstStyle/>
        <a:p>
          <a:endParaRPr lang="en-US"/>
        </a:p>
      </dgm:t>
    </dgm:pt>
    <dgm:pt modelId="{37AB307F-421F-4976-BC33-C87760AA27EE}" type="sibTrans" cxnId="{260696CA-DCBA-4021-8AB9-D203FEA3C305}">
      <dgm:prSet/>
      <dgm:spPr/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title="Colored circle connected to tasks"/>
        </a:ext>
      </dgm:extLst>
    </dgm:pt>
    <dgm:pt modelId="{F996E586-D5C4-4739-8868-B0FD782805CC}">
      <dgm:prSet phldrT="[Text]" custT="1"/>
      <dgm:spPr/>
      <dgm:t>
        <a:bodyPr/>
        <a:lstStyle/>
        <a:p>
          <a:r>
            <a:rPr lang="en-US" sz="1000" dirty="0"/>
            <a:t>Good </a:t>
          </a:r>
          <a:r>
            <a:rPr lang="en-US" sz="1200" dirty="0"/>
            <a:t>communication</a:t>
          </a:r>
        </a:p>
      </dgm:t>
      <dgm:extLst>
        <a:ext uri="{E40237B7-FDA0-4F09-8148-C483321AD2D9}">
          <dgm14:cNvPr xmlns:dgm14="http://schemas.microsoft.com/office/drawing/2010/diagram" id="0" name="" title="Task 3- brand intelligence"/>
        </a:ext>
      </dgm:extLst>
    </dgm:pt>
    <dgm:pt modelId="{61DA791D-C210-4147-B166-510A0A79B819}" type="parTrans" cxnId="{2CBFA67F-1C24-44FA-9103-45001007CC71}">
      <dgm:prSet/>
      <dgm:spPr/>
      <dgm:t>
        <a:bodyPr/>
        <a:lstStyle/>
        <a:p>
          <a:endParaRPr lang="en-US"/>
        </a:p>
      </dgm:t>
    </dgm:pt>
    <dgm:pt modelId="{CB1BA7E0-042C-43AE-8BAA-00CD48E7B9DE}" type="sibTrans" cxnId="{2CBFA67F-1C24-44FA-9103-45001007CC71}">
      <dgm:prSet/>
      <dgm:spPr/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title="Colored circle connected to tasks"/>
        </a:ext>
      </dgm:extLst>
    </dgm:pt>
    <dgm:pt modelId="{E527DF91-8269-47C0-8443-B92A933E55C7}">
      <dgm:prSet phldrT="[Text]" custT="1"/>
      <dgm:spPr/>
      <dgm:t>
        <a:bodyPr/>
        <a:lstStyle/>
        <a:p>
          <a:r>
            <a:rPr lang="en-US" sz="1200" dirty="0"/>
            <a:t>Team</a:t>
          </a:r>
          <a:r>
            <a:rPr lang="en-US" sz="1000" dirty="0"/>
            <a:t> work</a:t>
          </a:r>
        </a:p>
      </dgm:t>
      <dgm:extLst>
        <a:ext uri="{E40237B7-FDA0-4F09-8148-C483321AD2D9}">
          <dgm14:cNvPr xmlns:dgm14="http://schemas.microsoft.com/office/drawing/2010/diagram" id="0" name="" title="Task 4- trends"/>
        </a:ext>
      </dgm:extLst>
    </dgm:pt>
    <dgm:pt modelId="{F9853749-1C9C-42A6-BCB2-7AB574DF6415}" type="parTrans" cxnId="{046EE6C8-6533-4DC3-AC55-CB490BF1FD4E}">
      <dgm:prSet/>
      <dgm:spPr/>
      <dgm:t>
        <a:bodyPr/>
        <a:lstStyle/>
        <a:p>
          <a:endParaRPr lang="en-US"/>
        </a:p>
      </dgm:t>
    </dgm:pt>
    <dgm:pt modelId="{163C7DFC-4527-47BF-B087-0E294A8FBDC1}" type="sibTrans" cxnId="{046EE6C8-6533-4DC3-AC55-CB490BF1FD4E}">
      <dgm:prSet/>
      <dgm:spPr/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title="Colored circle connected to tasks"/>
        </a:ext>
      </dgm:extLst>
    </dgm:pt>
    <dgm:pt modelId="{027325E2-23C6-4C06-858B-81D8D052A85E}" type="pres">
      <dgm:prSet presAssocID="{661038A5-A781-483A-B3BE-3FC4F0B3FF7E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4D5002D5-010C-429B-8E83-03E155A5B707}" type="pres">
      <dgm:prSet presAssocID="{CD789EEF-4B5E-43DD-B856-0213893032FF}" presName="centerShape" presStyleLbl="node0" presStyleIdx="0" presStyleCnt="1"/>
      <dgm:spPr/>
    </dgm:pt>
    <dgm:pt modelId="{BD6582BC-7D62-4B6F-A5D1-0AE57EEA3EFD}" type="pres">
      <dgm:prSet presAssocID="{8EBA43C8-9012-4EA0-B106-6FE159AD46CF}" presName="node" presStyleLbl="node1" presStyleIdx="0" presStyleCnt="4" custScaleX="172980" custScaleY="103095">
        <dgm:presLayoutVars>
          <dgm:bulletEnabled val="1"/>
        </dgm:presLayoutVars>
      </dgm:prSet>
      <dgm:spPr/>
    </dgm:pt>
    <dgm:pt modelId="{2E112B4B-4AC3-4523-B3DE-6ACAE9149B68}" type="pres">
      <dgm:prSet presAssocID="{8EBA43C8-9012-4EA0-B106-6FE159AD46CF}" presName="dummy" presStyleCnt="0"/>
      <dgm:spPr/>
    </dgm:pt>
    <dgm:pt modelId="{15FB489D-4744-42DD-8ABC-D9C0418A6E88}" type="pres">
      <dgm:prSet presAssocID="{D145ACA9-EADF-427B-B057-A3789CC70F81}" presName="sibTrans" presStyleLbl="sibTrans2D1" presStyleIdx="0" presStyleCnt="4" custScaleX="106241" custScaleY="112769"/>
      <dgm:spPr/>
    </dgm:pt>
    <dgm:pt modelId="{4F208FBD-60FE-4384-9727-45010A37DD1D}" type="pres">
      <dgm:prSet presAssocID="{82641D75-9AAE-4A95-A785-B579F086A951}" presName="node" presStyleLbl="node1" presStyleIdx="1" presStyleCnt="4" custScaleX="103427" custScaleY="163320" custRadScaleRad="93921" custRadScaleInc="640">
        <dgm:presLayoutVars>
          <dgm:bulletEnabled val="1"/>
        </dgm:presLayoutVars>
      </dgm:prSet>
      <dgm:spPr/>
    </dgm:pt>
    <dgm:pt modelId="{BBC2EDEE-32E3-4BDB-B215-605DDF0C74F0}" type="pres">
      <dgm:prSet presAssocID="{82641D75-9AAE-4A95-A785-B579F086A951}" presName="dummy" presStyleCnt="0"/>
      <dgm:spPr/>
    </dgm:pt>
    <dgm:pt modelId="{C093E4FB-CA0B-4CA5-854F-D3A5B8D8DFC5}" type="pres">
      <dgm:prSet presAssocID="{37AB307F-421F-4976-BC33-C87760AA27EE}" presName="sibTrans" presStyleLbl="sibTrans2D1" presStyleIdx="1" presStyleCnt="4"/>
      <dgm:spPr/>
    </dgm:pt>
    <dgm:pt modelId="{62E303EC-C8C6-4276-B158-8579C8E5C923}" type="pres">
      <dgm:prSet presAssocID="{F996E586-D5C4-4739-8868-B0FD782805CC}" presName="node" presStyleLbl="node1" presStyleIdx="2" presStyleCnt="4" custScaleX="189770" custScaleY="115303" custRadScaleRad="99115" custRadScaleInc="-740">
        <dgm:presLayoutVars>
          <dgm:bulletEnabled val="1"/>
        </dgm:presLayoutVars>
      </dgm:prSet>
      <dgm:spPr/>
    </dgm:pt>
    <dgm:pt modelId="{31A2799F-64DE-4E36-B542-1549C40080F4}" type="pres">
      <dgm:prSet presAssocID="{F996E586-D5C4-4739-8868-B0FD782805CC}" presName="dummy" presStyleCnt="0"/>
      <dgm:spPr/>
    </dgm:pt>
    <dgm:pt modelId="{D8D156EC-0ECD-4B80-8721-D603008A70E6}" type="pres">
      <dgm:prSet presAssocID="{CB1BA7E0-042C-43AE-8BAA-00CD48E7B9DE}" presName="sibTrans" presStyleLbl="sibTrans2D1" presStyleIdx="2" presStyleCnt="4"/>
      <dgm:spPr/>
    </dgm:pt>
    <dgm:pt modelId="{B7D94DD8-4746-4DB5-A9B7-87F44BD7DA33}" type="pres">
      <dgm:prSet presAssocID="{E527DF91-8269-47C0-8443-B92A933E55C7}" presName="node" presStyleLbl="node1" presStyleIdx="3" presStyleCnt="4" custScaleX="104154" custScaleY="164572">
        <dgm:presLayoutVars>
          <dgm:bulletEnabled val="1"/>
        </dgm:presLayoutVars>
      </dgm:prSet>
      <dgm:spPr/>
    </dgm:pt>
    <dgm:pt modelId="{56C84233-446D-4539-836F-DEBC1E093A99}" type="pres">
      <dgm:prSet presAssocID="{E527DF91-8269-47C0-8443-B92A933E55C7}" presName="dummy" presStyleCnt="0"/>
      <dgm:spPr/>
    </dgm:pt>
    <dgm:pt modelId="{31F06B5A-2195-4E59-80BD-B28AD7D69EF8}" type="pres">
      <dgm:prSet presAssocID="{163C7DFC-4527-47BF-B087-0E294A8FBDC1}" presName="sibTrans" presStyleLbl="sibTrans2D1" presStyleIdx="3" presStyleCnt="4"/>
      <dgm:spPr/>
    </dgm:pt>
  </dgm:ptLst>
  <dgm:cxnLst>
    <dgm:cxn modelId="{366DF206-2DA6-46BD-99EA-F423AF9B940C}" type="presOf" srcId="{CD789EEF-4B5E-43DD-B856-0213893032FF}" destId="{4D5002D5-010C-429B-8E83-03E155A5B707}" srcOrd="0" destOrd="0" presId="urn:microsoft.com/office/officeart/2005/8/layout/radial6"/>
    <dgm:cxn modelId="{6C521F0C-E7C7-49CB-BBCF-E50952C8A103}" srcId="{661038A5-A781-483A-B3BE-3FC4F0B3FF7E}" destId="{CD789EEF-4B5E-43DD-B856-0213893032FF}" srcOrd="0" destOrd="0" parTransId="{3C02E6A9-ACFA-4A0B-BCA7-C0E7A7B7D576}" sibTransId="{28B2834F-F48A-4E43-9FFE-28646D0A4772}"/>
    <dgm:cxn modelId="{ACBC723A-18D7-4142-9D5F-CD2F387AEC14}" type="presOf" srcId="{37AB307F-421F-4976-BC33-C87760AA27EE}" destId="{C093E4FB-CA0B-4CA5-854F-D3A5B8D8DFC5}" srcOrd="0" destOrd="0" presId="urn:microsoft.com/office/officeart/2005/8/layout/radial6"/>
    <dgm:cxn modelId="{4A824A41-A45C-4A74-BFBB-AE84D6633796}" type="presOf" srcId="{E527DF91-8269-47C0-8443-B92A933E55C7}" destId="{B7D94DD8-4746-4DB5-A9B7-87F44BD7DA33}" srcOrd="0" destOrd="0" presId="urn:microsoft.com/office/officeart/2005/8/layout/radial6"/>
    <dgm:cxn modelId="{71378B65-85CF-42D5-8B77-29B0B2D592AB}" type="presOf" srcId="{163C7DFC-4527-47BF-B087-0E294A8FBDC1}" destId="{31F06B5A-2195-4E59-80BD-B28AD7D69EF8}" srcOrd="0" destOrd="0" presId="urn:microsoft.com/office/officeart/2005/8/layout/radial6"/>
    <dgm:cxn modelId="{2CBFA67F-1C24-44FA-9103-45001007CC71}" srcId="{CD789EEF-4B5E-43DD-B856-0213893032FF}" destId="{F996E586-D5C4-4739-8868-B0FD782805CC}" srcOrd="2" destOrd="0" parTransId="{61DA791D-C210-4147-B166-510A0A79B819}" sibTransId="{CB1BA7E0-042C-43AE-8BAA-00CD48E7B9DE}"/>
    <dgm:cxn modelId="{A47D798B-23A1-434D-A8EF-2D9DA552FDC4}" type="presOf" srcId="{F996E586-D5C4-4739-8868-B0FD782805CC}" destId="{62E303EC-C8C6-4276-B158-8579C8E5C923}" srcOrd="0" destOrd="0" presId="urn:microsoft.com/office/officeart/2005/8/layout/radial6"/>
    <dgm:cxn modelId="{2DD76791-EEE3-404F-A5FD-E3CCAA3838FA}" srcId="{CD789EEF-4B5E-43DD-B856-0213893032FF}" destId="{8EBA43C8-9012-4EA0-B106-6FE159AD46CF}" srcOrd="0" destOrd="0" parTransId="{CE87F387-1F98-4174-BA90-BEDB0C412A00}" sibTransId="{D145ACA9-EADF-427B-B057-A3789CC70F81}"/>
    <dgm:cxn modelId="{C584C7A3-8B97-4AEC-8EC5-85AC219EDED1}" type="presOf" srcId="{D145ACA9-EADF-427B-B057-A3789CC70F81}" destId="{15FB489D-4744-42DD-8ABC-D9C0418A6E88}" srcOrd="0" destOrd="0" presId="urn:microsoft.com/office/officeart/2005/8/layout/radial6"/>
    <dgm:cxn modelId="{887CFEAE-0E98-4C08-8433-22BA48B278A5}" type="presOf" srcId="{82641D75-9AAE-4A95-A785-B579F086A951}" destId="{4F208FBD-60FE-4384-9727-45010A37DD1D}" srcOrd="0" destOrd="0" presId="urn:microsoft.com/office/officeart/2005/8/layout/radial6"/>
    <dgm:cxn modelId="{C17784BD-7342-487C-8A02-14AC262D400B}" type="presOf" srcId="{8EBA43C8-9012-4EA0-B106-6FE159AD46CF}" destId="{BD6582BC-7D62-4B6F-A5D1-0AE57EEA3EFD}" srcOrd="0" destOrd="0" presId="urn:microsoft.com/office/officeart/2005/8/layout/radial6"/>
    <dgm:cxn modelId="{046EE6C8-6533-4DC3-AC55-CB490BF1FD4E}" srcId="{CD789EEF-4B5E-43DD-B856-0213893032FF}" destId="{E527DF91-8269-47C0-8443-B92A933E55C7}" srcOrd="3" destOrd="0" parTransId="{F9853749-1C9C-42A6-BCB2-7AB574DF6415}" sibTransId="{163C7DFC-4527-47BF-B087-0E294A8FBDC1}"/>
    <dgm:cxn modelId="{260696CA-DCBA-4021-8AB9-D203FEA3C305}" srcId="{CD789EEF-4B5E-43DD-B856-0213893032FF}" destId="{82641D75-9AAE-4A95-A785-B579F086A951}" srcOrd="1" destOrd="0" parTransId="{CB3FAB3D-C2BB-4B6B-9848-1997E7AECFCE}" sibTransId="{37AB307F-421F-4976-BC33-C87760AA27EE}"/>
    <dgm:cxn modelId="{832629D0-A6A7-4246-8E20-8FD2EEADC470}" type="presOf" srcId="{661038A5-A781-483A-B3BE-3FC4F0B3FF7E}" destId="{027325E2-23C6-4C06-858B-81D8D052A85E}" srcOrd="0" destOrd="0" presId="urn:microsoft.com/office/officeart/2005/8/layout/radial6"/>
    <dgm:cxn modelId="{813D9DE7-B035-4B7F-BCD3-6C75B6B26C4B}" type="presOf" srcId="{CB1BA7E0-042C-43AE-8BAA-00CD48E7B9DE}" destId="{D8D156EC-0ECD-4B80-8721-D603008A70E6}" srcOrd="0" destOrd="0" presId="urn:microsoft.com/office/officeart/2005/8/layout/radial6"/>
    <dgm:cxn modelId="{C5A1B725-DA11-4EDD-BD11-552FCD0B6DD7}" type="presParOf" srcId="{027325E2-23C6-4C06-858B-81D8D052A85E}" destId="{4D5002D5-010C-429B-8E83-03E155A5B707}" srcOrd="0" destOrd="0" presId="urn:microsoft.com/office/officeart/2005/8/layout/radial6"/>
    <dgm:cxn modelId="{05AE4889-9F30-477B-A036-F4CFCB606ED5}" type="presParOf" srcId="{027325E2-23C6-4C06-858B-81D8D052A85E}" destId="{BD6582BC-7D62-4B6F-A5D1-0AE57EEA3EFD}" srcOrd="1" destOrd="0" presId="urn:microsoft.com/office/officeart/2005/8/layout/radial6"/>
    <dgm:cxn modelId="{1E2DFD92-9C20-434E-968D-36982BBFDEFE}" type="presParOf" srcId="{027325E2-23C6-4C06-858B-81D8D052A85E}" destId="{2E112B4B-4AC3-4523-B3DE-6ACAE9149B68}" srcOrd="2" destOrd="0" presId="urn:microsoft.com/office/officeart/2005/8/layout/radial6"/>
    <dgm:cxn modelId="{9D2DBEBE-6F81-43C2-9B57-841997A5668B}" type="presParOf" srcId="{027325E2-23C6-4C06-858B-81D8D052A85E}" destId="{15FB489D-4744-42DD-8ABC-D9C0418A6E88}" srcOrd="3" destOrd="0" presId="urn:microsoft.com/office/officeart/2005/8/layout/radial6"/>
    <dgm:cxn modelId="{A8EE7C8C-AED8-4913-9AC3-B9D3F66C1D2C}" type="presParOf" srcId="{027325E2-23C6-4C06-858B-81D8D052A85E}" destId="{4F208FBD-60FE-4384-9727-45010A37DD1D}" srcOrd="4" destOrd="0" presId="urn:microsoft.com/office/officeart/2005/8/layout/radial6"/>
    <dgm:cxn modelId="{CDAF6FE2-FB5A-4A2F-8F54-CC977F15E242}" type="presParOf" srcId="{027325E2-23C6-4C06-858B-81D8D052A85E}" destId="{BBC2EDEE-32E3-4BDB-B215-605DDF0C74F0}" srcOrd="5" destOrd="0" presId="urn:microsoft.com/office/officeart/2005/8/layout/radial6"/>
    <dgm:cxn modelId="{1048E33C-3F1F-417D-B47F-46D7D865FAA2}" type="presParOf" srcId="{027325E2-23C6-4C06-858B-81D8D052A85E}" destId="{C093E4FB-CA0B-4CA5-854F-D3A5B8D8DFC5}" srcOrd="6" destOrd="0" presId="urn:microsoft.com/office/officeart/2005/8/layout/radial6"/>
    <dgm:cxn modelId="{994E0C2F-9020-420A-A585-369CE7394E95}" type="presParOf" srcId="{027325E2-23C6-4C06-858B-81D8D052A85E}" destId="{62E303EC-C8C6-4276-B158-8579C8E5C923}" srcOrd="7" destOrd="0" presId="urn:microsoft.com/office/officeart/2005/8/layout/radial6"/>
    <dgm:cxn modelId="{353863BE-707C-4D53-9323-7699BB021F82}" type="presParOf" srcId="{027325E2-23C6-4C06-858B-81D8D052A85E}" destId="{31A2799F-64DE-4E36-B542-1549C40080F4}" srcOrd="8" destOrd="0" presId="urn:microsoft.com/office/officeart/2005/8/layout/radial6"/>
    <dgm:cxn modelId="{CDA94E38-F3CB-4148-BA8C-C5989FE97916}" type="presParOf" srcId="{027325E2-23C6-4C06-858B-81D8D052A85E}" destId="{D8D156EC-0ECD-4B80-8721-D603008A70E6}" srcOrd="9" destOrd="0" presId="urn:microsoft.com/office/officeart/2005/8/layout/radial6"/>
    <dgm:cxn modelId="{C1A6F952-D88A-4670-8055-7B5C6A439228}" type="presParOf" srcId="{027325E2-23C6-4C06-858B-81D8D052A85E}" destId="{B7D94DD8-4746-4DB5-A9B7-87F44BD7DA33}" srcOrd="10" destOrd="0" presId="urn:microsoft.com/office/officeart/2005/8/layout/radial6"/>
    <dgm:cxn modelId="{4DADB740-59AF-47B8-9D87-1CC8890D7471}" type="presParOf" srcId="{027325E2-23C6-4C06-858B-81D8D052A85E}" destId="{56C84233-446D-4539-836F-DEBC1E093A99}" srcOrd="11" destOrd="0" presId="urn:microsoft.com/office/officeart/2005/8/layout/radial6"/>
    <dgm:cxn modelId="{EB89EDF9-DCF5-460B-B027-BA936580B8ED}" type="presParOf" srcId="{027325E2-23C6-4C06-858B-81D8D052A85E}" destId="{31F06B5A-2195-4E59-80BD-B28AD7D69EF8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61038A5-A781-483A-B3BE-3FC4F0B3FF7E}" type="doc">
      <dgm:prSet loTypeId="urn:microsoft.com/office/officeart/2005/8/layout/radial6" loCatId="cycle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en-US"/>
        </a:p>
      </dgm:t>
    </dgm:pt>
    <dgm:pt modelId="{CD789EEF-4B5E-43DD-B856-0213893032FF}">
      <dgm:prSet phldrT="[Text]"/>
      <dgm:spPr/>
      <dgm:t>
        <a:bodyPr/>
        <a:lstStyle/>
        <a:p>
          <a:r>
            <a:rPr lang="en-US" dirty="0"/>
            <a:t>Fm Knowledge</a:t>
          </a:r>
        </a:p>
      </dgm:t>
      <dgm:extLst>
        <a:ext uri="{E40237B7-FDA0-4F09-8148-C483321AD2D9}">
          <dgm14:cNvPr xmlns:dgm14="http://schemas.microsoft.com/office/drawing/2010/diagram" id="0" name="" title="Group- industry and technology markets "/>
        </a:ext>
      </dgm:extLst>
    </dgm:pt>
    <dgm:pt modelId="{3C02E6A9-ACFA-4A0B-BCA7-C0E7A7B7D576}" type="parTrans" cxnId="{6C521F0C-E7C7-49CB-BBCF-E50952C8A103}">
      <dgm:prSet/>
      <dgm:spPr/>
      <dgm:t>
        <a:bodyPr/>
        <a:lstStyle/>
        <a:p>
          <a:endParaRPr lang="en-US"/>
        </a:p>
      </dgm:t>
    </dgm:pt>
    <dgm:pt modelId="{28B2834F-F48A-4E43-9FFE-28646D0A4772}" type="sibTrans" cxnId="{6C521F0C-E7C7-49CB-BBCF-E50952C8A103}">
      <dgm:prSet/>
      <dgm:spPr/>
      <dgm:t>
        <a:bodyPr/>
        <a:lstStyle/>
        <a:p>
          <a:endParaRPr lang="en-US"/>
        </a:p>
      </dgm:t>
    </dgm:pt>
    <dgm:pt modelId="{73944C55-B574-4912-B6D4-96704765C5DA}">
      <dgm:prSet phldrT="[Text]" custT="1"/>
      <dgm:spPr/>
      <dgm:t>
        <a:bodyPr/>
        <a:lstStyle/>
        <a:p>
          <a:r>
            <a:rPr lang="en-US" sz="1200" dirty="0"/>
            <a:t>Sustainability</a:t>
          </a:r>
        </a:p>
      </dgm:t>
      <dgm:extLst>
        <a:ext uri="{E40237B7-FDA0-4F09-8148-C483321AD2D9}">
          <dgm14:cNvPr xmlns:dgm14="http://schemas.microsoft.com/office/drawing/2010/diagram" id="0" name="" title="Task 1- finance"/>
        </a:ext>
      </dgm:extLst>
    </dgm:pt>
    <dgm:pt modelId="{504D50CC-20F6-4E6F-9556-ABED24ADFDC1}" type="parTrans" cxnId="{8D360C82-0AC0-43F0-975A-3659E81DC079}">
      <dgm:prSet/>
      <dgm:spPr/>
      <dgm:t>
        <a:bodyPr/>
        <a:lstStyle/>
        <a:p>
          <a:endParaRPr lang="en-US"/>
        </a:p>
      </dgm:t>
    </dgm:pt>
    <dgm:pt modelId="{EA3F9B71-30C2-492E-9E0D-5C84A662F1B5}" type="sibTrans" cxnId="{8D360C82-0AC0-43F0-975A-3659E81DC079}">
      <dgm:prSet/>
      <dgm:spPr/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title="Colored circle connected to tasks"/>
        </a:ext>
      </dgm:extLst>
    </dgm:pt>
    <dgm:pt modelId="{4E6389A8-06FC-4C03-B153-42D3474C55AA}">
      <dgm:prSet phldrT="[Text]" custT="1"/>
      <dgm:spPr/>
      <dgm:t>
        <a:bodyPr/>
        <a:lstStyle/>
        <a:p>
          <a:r>
            <a:rPr lang="en-US" sz="1200" dirty="0"/>
            <a:t>Risk</a:t>
          </a:r>
          <a:r>
            <a:rPr lang="en-US" sz="800" dirty="0"/>
            <a:t> </a:t>
          </a:r>
          <a:r>
            <a:rPr lang="en-US" sz="1200" dirty="0"/>
            <a:t>Management</a:t>
          </a:r>
          <a:endParaRPr lang="en-US" sz="800" dirty="0"/>
        </a:p>
      </dgm:t>
      <dgm:extLst>
        <a:ext uri="{E40237B7-FDA0-4F09-8148-C483321AD2D9}">
          <dgm14:cNvPr xmlns:dgm14="http://schemas.microsoft.com/office/drawing/2010/diagram" id="0" name="" title="Task 5- b2b services"/>
        </a:ext>
      </dgm:extLst>
    </dgm:pt>
    <dgm:pt modelId="{5520D283-B341-4EA9-B020-2F32B8BBB5D6}" type="parTrans" cxnId="{954B0F19-7460-4C03-BD49-EC2E19DE47AE}">
      <dgm:prSet/>
      <dgm:spPr/>
      <dgm:t>
        <a:bodyPr/>
        <a:lstStyle/>
        <a:p>
          <a:endParaRPr lang="en-US"/>
        </a:p>
      </dgm:t>
    </dgm:pt>
    <dgm:pt modelId="{EAA65136-0586-4A18-8E15-B49CA4E3CBD5}" type="sibTrans" cxnId="{954B0F19-7460-4C03-BD49-EC2E19DE47AE}">
      <dgm:prSet/>
      <dgm:spPr/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title="Colored circle connected to tasks"/>
        </a:ext>
      </dgm:extLst>
    </dgm:pt>
    <dgm:pt modelId="{69EBE7D1-BE70-46BE-9D79-C5814DB3A871}">
      <dgm:prSet phldrT="[Text]" custT="1"/>
      <dgm:spPr/>
      <dgm:t>
        <a:bodyPr/>
        <a:lstStyle/>
        <a:p>
          <a:r>
            <a:rPr lang="en-US" sz="1300" dirty="0"/>
            <a:t>Asset </a:t>
          </a:r>
          <a:r>
            <a:rPr lang="en-US" sz="1200" dirty="0"/>
            <a:t>management</a:t>
          </a:r>
        </a:p>
      </dgm:t>
      <dgm:extLst>
        <a:ext uri="{E40237B7-FDA0-4F09-8148-C483321AD2D9}">
          <dgm14:cNvPr xmlns:dgm14="http://schemas.microsoft.com/office/drawing/2010/diagram" id="0" name="" title="Task 3- machinery"/>
        </a:ext>
      </dgm:extLst>
    </dgm:pt>
    <dgm:pt modelId="{627A88F5-2AA3-4C7F-A403-DF00BC694EFE}" type="parTrans" cxnId="{61C6190C-8806-43E0-948E-D75F8CB9111E}">
      <dgm:prSet/>
      <dgm:spPr/>
      <dgm:t>
        <a:bodyPr/>
        <a:lstStyle/>
        <a:p>
          <a:endParaRPr lang="en-US"/>
        </a:p>
      </dgm:t>
    </dgm:pt>
    <dgm:pt modelId="{307D811D-5444-4AA7-9B96-1D0EAD280298}" type="sibTrans" cxnId="{61C6190C-8806-43E0-948E-D75F8CB9111E}">
      <dgm:prSet/>
      <dgm:spPr/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title="Colored circle connected to tasks"/>
        </a:ext>
      </dgm:extLst>
    </dgm:pt>
    <dgm:pt modelId="{3F284474-E89D-4B8C-8975-E7FAEEABCBB5}">
      <dgm:prSet phldrT="[Text]" custT="1"/>
      <dgm:spPr/>
      <dgm:t>
        <a:bodyPr/>
        <a:lstStyle/>
        <a:p>
          <a:r>
            <a:rPr lang="en-US" sz="1300" dirty="0"/>
            <a:t>FM Operations &amp; maintenance</a:t>
          </a:r>
        </a:p>
      </dgm:t>
      <dgm:extLst>
        <a:ext uri="{E40237B7-FDA0-4F09-8148-C483321AD2D9}">
          <dgm14:cNvPr xmlns:dgm14="http://schemas.microsoft.com/office/drawing/2010/diagram" id="0" name="" title="Task 2- media"/>
        </a:ext>
      </dgm:extLst>
    </dgm:pt>
    <dgm:pt modelId="{48F1A7B9-58FB-42C1-B6C2-DFEAE8A48B4C}" type="parTrans" cxnId="{1D015BDF-9549-43E2-8256-4221F01FAF1B}">
      <dgm:prSet/>
      <dgm:spPr/>
      <dgm:t>
        <a:bodyPr/>
        <a:lstStyle/>
        <a:p>
          <a:endParaRPr lang="en-US"/>
        </a:p>
      </dgm:t>
    </dgm:pt>
    <dgm:pt modelId="{7259A812-0082-4ED4-99CB-FC40BD4FF4CF}" type="sibTrans" cxnId="{1D015BDF-9549-43E2-8256-4221F01FAF1B}">
      <dgm:prSet/>
      <dgm:spPr/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title="Colored circle connected to tasks"/>
        </a:ext>
      </dgm:extLst>
    </dgm:pt>
    <dgm:pt modelId="{934E904C-2930-48B2-8587-2193A99A0C68}">
      <dgm:prSet phldrT="[Text]"/>
      <dgm:spPr/>
      <dgm:t>
        <a:bodyPr/>
        <a:lstStyle/>
        <a:p>
          <a:r>
            <a:rPr lang="en-US" dirty="0"/>
            <a:t>FM Technology integration</a:t>
          </a:r>
        </a:p>
      </dgm:t>
      <dgm:extLst>
        <a:ext uri="{E40237B7-FDA0-4F09-8148-C483321AD2D9}">
          <dgm14:cNvPr xmlns:dgm14="http://schemas.microsoft.com/office/drawing/2010/diagram" id="0" name="" title="Task 4- trade"/>
        </a:ext>
      </dgm:extLst>
    </dgm:pt>
    <dgm:pt modelId="{667B58EC-623F-43E2-B548-FEA53B13F2FF}" type="parTrans" cxnId="{C888B978-9E66-44C3-84F1-6B8B31A3D48E}">
      <dgm:prSet/>
      <dgm:spPr/>
      <dgm:t>
        <a:bodyPr/>
        <a:lstStyle/>
        <a:p>
          <a:endParaRPr lang="en-US"/>
        </a:p>
      </dgm:t>
    </dgm:pt>
    <dgm:pt modelId="{AF992532-F1C5-49FB-97CF-BBDE63990D2E}" type="sibTrans" cxnId="{C888B978-9E66-44C3-84F1-6B8B31A3D48E}">
      <dgm:prSet/>
      <dgm:spPr/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title="Colored circle connected to tasks"/>
        </a:ext>
      </dgm:extLst>
    </dgm:pt>
    <dgm:pt modelId="{027325E2-23C6-4C06-858B-81D8D052A85E}" type="pres">
      <dgm:prSet presAssocID="{661038A5-A781-483A-B3BE-3FC4F0B3FF7E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4D5002D5-010C-429B-8E83-03E155A5B707}" type="pres">
      <dgm:prSet presAssocID="{CD789EEF-4B5E-43DD-B856-0213893032FF}" presName="centerShape" presStyleLbl="node0" presStyleIdx="0" presStyleCnt="1"/>
      <dgm:spPr/>
    </dgm:pt>
    <dgm:pt modelId="{706397F1-7B6F-4F90-B867-7FA944DD4D4B}" type="pres">
      <dgm:prSet presAssocID="{73944C55-B574-4912-B6D4-96704765C5DA}" presName="node" presStyleLbl="node1" presStyleIdx="0" presStyleCnt="5" custScaleX="164578" custRadScaleRad="99690" custRadScaleInc="3338">
        <dgm:presLayoutVars>
          <dgm:bulletEnabled val="1"/>
        </dgm:presLayoutVars>
      </dgm:prSet>
      <dgm:spPr/>
    </dgm:pt>
    <dgm:pt modelId="{A0B88965-212A-4123-9D63-12A248FA925A}" type="pres">
      <dgm:prSet presAssocID="{73944C55-B574-4912-B6D4-96704765C5DA}" presName="dummy" presStyleCnt="0"/>
      <dgm:spPr/>
    </dgm:pt>
    <dgm:pt modelId="{595DC414-F427-4721-AA99-74967B2EEB24}" type="pres">
      <dgm:prSet presAssocID="{EA3F9B71-30C2-492E-9E0D-5C84A662F1B5}" presName="sibTrans" presStyleLbl="sibTrans2D1" presStyleIdx="0" presStyleCnt="5"/>
      <dgm:spPr/>
    </dgm:pt>
    <dgm:pt modelId="{29583AF0-0E28-42A0-8D81-653A8B81695C}" type="pres">
      <dgm:prSet presAssocID="{3F284474-E89D-4B8C-8975-E7FAEEABCBB5}" presName="node" presStyleLbl="node1" presStyleIdx="1" presStyleCnt="5" custScaleY="163990">
        <dgm:presLayoutVars>
          <dgm:bulletEnabled val="1"/>
        </dgm:presLayoutVars>
      </dgm:prSet>
      <dgm:spPr/>
    </dgm:pt>
    <dgm:pt modelId="{F2E2005A-DBC6-43A8-9630-F0ABCB94D084}" type="pres">
      <dgm:prSet presAssocID="{3F284474-E89D-4B8C-8975-E7FAEEABCBB5}" presName="dummy" presStyleCnt="0"/>
      <dgm:spPr/>
    </dgm:pt>
    <dgm:pt modelId="{09FAE67E-6718-4FEB-B58F-524E280EC826}" type="pres">
      <dgm:prSet presAssocID="{7259A812-0082-4ED4-99CB-FC40BD4FF4CF}" presName="sibTrans" presStyleLbl="sibTrans2D1" presStyleIdx="1" presStyleCnt="5"/>
      <dgm:spPr/>
    </dgm:pt>
    <dgm:pt modelId="{59E2355A-1EAB-4CCA-AC8F-02D9581B17F5}" type="pres">
      <dgm:prSet presAssocID="{69EBE7D1-BE70-46BE-9D79-C5814DB3A871}" presName="node" presStyleLbl="node1" presStyleIdx="2" presStyleCnt="5" custScaleX="163560">
        <dgm:presLayoutVars>
          <dgm:bulletEnabled val="1"/>
        </dgm:presLayoutVars>
      </dgm:prSet>
      <dgm:spPr/>
    </dgm:pt>
    <dgm:pt modelId="{865A8E88-F3D1-4E89-BCE2-9EFAADBA6646}" type="pres">
      <dgm:prSet presAssocID="{69EBE7D1-BE70-46BE-9D79-C5814DB3A871}" presName="dummy" presStyleCnt="0"/>
      <dgm:spPr/>
    </dgm:pt>
    <dgm:pt modelId="{CF81F1FF-65F4-4B12-B585-A2C6DFD41A08}" type="pres">
      <dgm:prSet presAssocID="{307D811D-5444-4AA7-9B96-1D0EAD280298}" presName="sibTrans" presStyleLbl="sibTrans2D1" presStyleIdx="2" presStyleCnt="5"/>
      <dgm:spPr/>
    </dgm:pt>
    <dgm:pt modelId="{DEF63668-B5CC-4B19-9781-A439DB715929}" type="pres">
      <dgm:prSet presAssocID="{934E904C-2930-48B2-8587-2193A99A0C68}" presName="node" presStyleLbl="node1" presStyleIdx="3" presStyleCnt="5" custScaleX="156750">
        <dgm:presLayoutVars>
          <dgm:bulletEnabled val="1"/>
        </dgm:presLayoutVars>
      </dgm:prSet>
      <dgm:spPr/>
    </dgm:pt>
    <dgm:pt modelId="{FB6AF957-C5C6-42D6-B141-782B0688E00F}" type="pres">
      <dgm:prSet presAssocID="{934E904C-2930-48B2-8587-2193A99A0C68}" presName="dummy" presStyleCnt="0"/>
      <dgm:spPr/>
    </dgm:pt>
    <dgm:pt modelId="{0A99646A-DC8B-4820-AB30-806A2969E974}" type="pres">
      <dgm:prSet presAssocID="{AF992532-F1C5-49FB-97CF-BBDE63990D2E}" presName="sibTrans" presStyleLbl="sibTrans2D1" presStyleIdx="3" presStyleCnt="5"/>
      <dgm:spPr/>
    </dgm:pt>
    <dgm:pt modelId="{DA035073-3C95-428D-888D-88D84B959E42}" type="pres">
      <dgm:prSet presAssocID="{4E6389A8-06FC-4C03-B153-42D3474C55AA}" presName="node" presStyleLbl="node1" presStyleIdx="4" presStyleCnt="5" custScaleY="163990">
        <dgm:presLayoutVars>
          <dgm:bulletEnabled val="1"/>
        </dgm:presLayoutVars>
      </dgm:prSet>
      <dgm:spPr/>
    </dgm:pt>
    <dgm:pt modelId="{A69A1A16-AE82-48D0-8A32-22E5B79EE2CB}" type="pres">
      <dgm:prSet presAssocID="{4E6389A8-06FC-4C03-B153-42D3474C55AA}" presName="dummy" presStyleCnt="0"/>
      <dgm:spPr/>
    </dgm:pt>
    <dgm:pt modelId="{5CBFE174-2633-4C76-9E34-B9E6281630FC}" type="pres">
      <dgm:prSet presAssocID="{EAA65136-0586-4A18-8E15-B49CA4E3CBD5}" presName="sibTrans" presStyleLbl="sibTrans2D1" presStyleIdx="4" presStyleCnt="5"/>
      <dgm:spPr/>
    </dgm:pt>
  </dgm:ptLst>
  <dgm:cxnLst>
    <dgm:cxn modelId="{9A65AC02-DC70-449C-9B70-76DFC168EB2C}" type="presOf" srcId="{3F284474-E89D-4B8C-8975-E7FAEEABCBB5}" destId="{29583AF0-0E28-42A0-8D81-653A8B81695C}" srcOrd="0" destOrd="0" presId="urn:microsoft.com/office/officeart/2005/8/layout/radial6"/>
    <dgm:cxn modelId="{61C6190C-8806-43E0-948E-D75F8CB9111E}" srcId="{CD789EEF-4B5E-43DD-B856-0213893032FF}" destId="{69EBE7D1-BE70-46BE-9D79-C5814DB3A871}" srcOrd="2" destOrd="0" parTransId="{627A88F5-2AA3-4C7F-A403-DF00BC694EFE}" sibTransId="{307D811D-5444-4AA7-9B96-1D0EAD280298}"/>
    <dgm:cxn modelId="{6C521F0C-E7C7-49CB-BBCF-E50952C8A103}" srcId="{661038A5-A781-483A-B3BE-3FC4F0B3FF7E}" destId="{CD789EEF-4B5E-43DD-B856-0213893032FF}" srcOrd="0" destOrd="0" parTransId="{3C02E6A9-ACFA-4A0B-BCA7-C0E7A7B7D576}" sibTransId="{28B2834F-F48A-4E43-9FFE-28646D0A4772}"/>
    <dgm:cxn modelId="{954B0F19-7460-4C03-BD49-EC2E19DE47AE}" srcId="{CD789EEF-4B5E-43DD-B856-0213893032FF}" destId="{4E6389A8-06FC-4C03-B153-42D3474C55AA}" srcOrd="4" destOrd="0" parTransId="{5520D283-B341-4EA9-B020-2F32B8BBB5D6}" sibTransId="{EAA65136-0586-4A18-8E15-B49CA4E3CBD5}"/>
    <dgm:cxn modelId="{DF65EE2F-65F5-4F70-995A-02BEADD8DAF2}" type="presOf" srcId="{CD789EEF-4B5E-43DD-B856-0213893032FF}" destId="{4D5002D5-010C-429B-8E83-03E155A5B707}" srcOrd="0" destOrd="0" presId="urn:microsoft.com/office/officeart/2005/8/layout/radial6"/>
    <dgm:cxn modelId="{F7C80E5E-1127-4B7A-8C1F-4012D9BF2236}" type="presOf" srcId="{7259A812-0082-4ED4-99CB-FC40BD4FF4CF}" destId="{09FAE67E-6718-4FEB-B58F-524E280EC826}" srcOrd="0" destOrd="0" presId="urn:microsoft.com/office/officeart/2005/8/layout/radial6"/>
    <dgm:cxn modelId="{F58FF548-9DF5-4CE8-AFDB-05D46377224A}" type="presOf" srcId="{307D811D-5444-4AA7-9B96-1D0EAD280298}" destId="{CF81F1FF-65F4-4B12-B585-A2C6DFD41A08}" srcOrd="0" destOrd="0" presId="urn:microsoft.com/office/officeart/2005/8/layout/radial6"/>
    <dgm:cxn modelId="{BB345A6E-F8A2-40BF-8103-2C718CDD5EA2}" type="presOf" srcId="{69EBE7D1-BE70-46BE-9D79-C5814DB3A871}" destId="{59E2355A-1EAB-4CCA-AC8F-02D9581B17F5}" srcOrd="0" destOrd="0" presId="urn:microsoft.com/office/officeart/2005/8/layout/radial6"/>
    <dgm:cxn modelId="{C888B978-9E66-44C3-84F1-6B8B31A3D48E}" srcId="{CD789EEF-4B5E-43DD-B856-0213893032FF}" destId="{934E904C-2930-48B2-8587-2193A99A0C68}" srcOrd="3" destOrd="0" parTransId="{667B58EC-623F-43E2-B548-FEA53B13F2FF}" sibTransId="{AF992532-F1C5-49FB-97CF-BBDE63990D2E}"/>
    <dgm:cxn modelId="{BCD0F77E-09A2-4E16-83E8-73023503617B}" type="presOf" srcId="{4E6389A8-06FC-4C03-B153-42D3474C55AA}" destId="{DA035073-3C95-428D-888D-88D84B959E42}" srcOrd="0" destOrd="0" presId="urn:microsoft.com/office/officeart/2005/8/layout/radial6"/>
    <dgm:cxn modelId="{8D360C82-0AC0-43F0-975A-3659E81DC079}" srcId="{CD789EEF-4B5E-43DD-B856-0213893032FF}" destId="{73944C55-B574-4912-B6D4-96704765C5DA}" srcOrd="0" destOrd="0" parTransId="{504D50CC-20F6-4E6F-9556-ABED24ADFDC1}" sibTransId="{EA3F9B71-30C2-492E-9E0D-5C84A662F1B5}"/>
    <dgm:cxn modelId="{2F678D86-5B81-44DB-97B0-ECB05BD9D5C9}" type="presOf" srcId="{EA3F9B71-30C2-492E-9E0D-5C84A662F1B5}" destId="{595DC414-F427-4721-AA99-74967B2EEB24}" srcOrd="0" destOrd="0" presId="urn:microsoft.com/office/officeart/2005/8/layout/radial6"/>
    <dgm:cxn modelId="{41F74FA1-85A2-4081-97C4-6D454321801D}" type="presOf" srcId="{934E904C-2930-48B2-8587-2193A99A0C68}" destId="{DEF63668-B5CC-4B19-9781-A439DB715929}" srcOrd="0" destOrd="0" presId="urn:microsoft.com/office/officeart/2005/8/layout/radial6"/>
    <dgm:cxn modelId="{FC3D4EAE-AF97-4862-B542-364CF6AC2097}" type="presOf" srcId="{AF992532-F1C5-49FB-97CF-BBDE63990D2E}" destId="{0A99646A-DC8B-4820-AB30-806A2969E974}" srcOrd="0" destOrd="0" presId="urn:microsoft.com/office/officeart/2005/8/layout/radial6"/>
    <dgm:cxn modelId="{8133A0C1-7A5F-4921-A11E-53B69FD5D03F}" type="presOf" srcId="{EAA65136-0586-4A18-8E15-B49CA4E3CBD5}" destId="{5CBFE174-2633-4C76-9E34-B9E6281630FC}" srcOrd="0" destOrd="0" presId="urn:microsoft.com/office/officeart/2005/8/layout/radial6"/>
    <dgm:cxn modelId="{285CF8D3-8E71-4986-8B87-3BB151262D05}" type="presOf" srcId="{661038A5-A781-483A-B3BE-3FC4F0B3FF7E}" destId="{027325E2-23C6-4C06-858B-81D8D052A85E}" srcOrd="0" destOrd="0" presId="urn:microsoft.com/office/officeart/2005/8/layout/radial6"/>
    <dgm:cxn modelId="{1D015BDF-9549-43E2-8256-4221F01FAF1B}" srcId="{CD789EEF-4B5E-43DD-B856-0213893032FF}" destId="{3F284474-E89D-4B8C-8975-E7FAEEABCBB5}" srcOrd="1" destOrd="0" parTransId="{48F1A7B9-58FB-42C1-B6C2-DFEAE8A48B4C}" sibTransId="{7259A812-0082-4ED4-99CB-FC40BD4FF4CF}"/>
    <dgm:cxn modelId="{BA8E55DF-47CE-4A91-BBAF-8BA35EBB821F}" type="presOf" srcId="{73944C55-B574-4912-B6D4-96704765C5DA}" destId="{706397F1-7B6F-4F90-B867-7FA944DD4D4B}" srcOrd="0" destOrd="0" presId="urn:microsoft.com/office/officeart/2005/8/layout/radial6"/>
    <dgm:cxn modelId="{016BE81A-F52A-449C-9844-EFD00A9D1B4A}" type="presParOf" srcId="{027325E2-23C6-4C06-858B-81D8D052A85E}" destId="{4D5002D5-010C-429B-8E83-03E155A5B707}" srcOrd="0" destOrd="0" presId="urn:microsoft.com/office/officeart/2005/8/layout/radial6"/>
    <dgm:cxn modelId="{6056F84F-4152-4F8B-960A-3DF3154E8B05}" type="presParOf" srcId="{027325E2-23C6-4C06-858B-81D8D052A85E}" destId="{706397F1-7B6F-4F90-B867-7FA944DD4D4B}" srcOrd="1" destOrd="0" presId="urn:microsoft.com/office/officeart/2005/8/layout/radial6"/>
    <dgm:cxn modelId="{A61FB135-9ABC-4AD2-A0A0-E35104B17F20}" type="presParOf" srcId="{027325E2-23C6-4C06-858B-81D8D052A85E}" destId="{A0B88965-212A-4123-9D63-12A248FA925A}" srcOrd="2" destOrd="0" presId="urn:microsoft.com/office/officeart/2005/8/layout/radial6"/>
    <dgm:cxn modelId="{6FB94E76-F15C-4B7C-BBF2-0333B8F97666}" type="presParOf" srcId="{027325E2-23C6-4C06-858B-81D8D052A85E}" destId="{595DC414-F427-4721-AA99-74967B2EEB24}" srcOrd="3" destOrd="0" presId="urn:microsoft.com/office/officeart/2005/8/layout/radial6"/>
    <dgm:cxn modelId="{63AF5C24-F37A-4CEC-8385-3BC7D0A75C9D}" type="presParOf" srcId="{027325E2-23C6-4C06-858B-81D8D052A85E}" destId="{29583AF0-0E28-42A0-8D81-653A8B81695C}" srcOrd="4" destOrd="0" presId="urn:microsoft.com/office/officeart/2005/8/layout/radial6"/>
    <dgm:cxn modelId="{BBE38CD0-C1C6-4A5E-A4A6-B84AA071D2A2}" type="presParOf" srcId="{027325E2-23C6-4C06-858B-81D8D052A85E}" destId="{F2E2005A-DBC6-43A8-9630-F0ABCB94D084}" srcOrd="5" destOrd="0" presId="urn:microsoft.com/office/officeart/2005/8/layout/radial6"/>
    <dgm:cxn modelId="{54AA4D4C-32E7-4C18-B157-0FFA23287D4B}" type="presParOf" srcId="{027325E2-23C6-4C06-858B-81D8D052A85E}" destId="{09FAE67E-6718-4FEB-B58F-524E280EC826}" srcOrd="6" destOrd="0" presId="urn:microsoft.com/office/officeart/2005/8/layout/radial6"/>
    <dgm:cxn modelId="{FFF475BF-68DF-4561-90BC-50BE41436A99}" type="presParOf" srcId="{027325E2-23C6-4C06-858B-81D8D052A85E}" destId="{59E2355A-1EAB-4CCA-AC8F-02D9581B17F5}" srcOrd="7" destOrd="0" presId="urn:microsoft.com/office/officeart/2005/8/layout/radial6"/>
    <dgm:cxn modelId="{869A81B0-054A-4A0F-9878-8F1F7BE1DF03}" type="presParOf" srcId="{027325E2-23C6-4C06-858B-81D8D052A85E}" destId="{865A8E88-F3D1-4E89-BCE2-9EFAADBA6646}" srcOrd="8" destOrd="0" presId="urn:microsoft.com/office/officeart/2005/8/layout/radial6"/>
    <dgm:cxn modelId="{4CAC5A32-3B93-4126-8E5E-4B379610CEA5}" type="presParOf" srcId="{027325E2-23C6-4C06-858B-81D8D052A85E}" destId="{CF81F1FF-65F4-4B12-B585-A2C6DFD41A08}" srcOrd="9" destOrd="0" presId="urn:microsoft.com/office/officeart/2005/8/layout/radial6"/>
    <dgm:cxn modelId="{FC4D7474-D1BA-4FE2-A897-F2E34FC6486C}" type="presParOf" srcId="{027325E2-23C6-4C06-858B-81D8D052A85E}" destId="{DEF63668-B5CC-4B19-9781-A439DB715929}" srcOrd="10" destOrd="0" presId="urn:microsoft.com/office/officeart/2005/8/layout/radial6"/>
    <dgm:cxn modelId="{AE34E7E3-481C-4BF4-BCFF-E446C8D5A180}" type="presParOf" srcId="{027325E2-23C6-4C06-858B-81D8D052A85E}" destId="{FB6AF957-C5C6-42D6-B141-782B0688E00F}" srcOrd="11" destOrd="0" presId="urn:microsoft.com/office/officeart/2005/8/layout/radial6"/>
    <dgm:cxn modelId="{7C8DAF06-7387-4C7E-948F-354AA58B6A39}" type="presParOf" srcId="{027325E2-23C6-4C06-858B-81D8D052A85E}" destId="{0A99646A-DC8B-4820-AB30-806A2969E974}" srcOrd="12" destOrd="0" presId="urn:microsoft.com/office/officeart/2005/8/layout/radial6"/>
    <dgm:cxn modelId="{8F40C405-7447-405F-91A3-B18FD64A87F3}" type="presParOf" srcId="{027325E2-23C6-4C06-858B-81D8D052A85E}" destId="{DA035073-3C95-428D-888D-88D84B959E42}" srcOrd="13" destOrd="0" presId="urn:microsoft.com/office/officeart/2005/8/layout/radial6"/>
    <dgm:cxn modelId="{7ECF01E2-32B8-4128-8132-76D506E61875}" type="presParOf" srcId="{027325E2-23C6-4C06-858B-81D8D052A85E}" destId="{A69A1A16-AE82-48D0-8A32-22E5B79EE2CB}" srcOrd="14" destOrd="0" presId="urn:microsoft.com/office/officeart/2005/8/layout/radial6"/>
    <dgm:cxn modelId="{8FFE074E-3A5A-4DD6-9E70-EA6AD2AE34F1}" type="presParOf" srcId="{027325E2-23C6-4C06-858B-81D8D052A85E}" destId="{5CBFE174-2633-4C76-9E34-B9E6281630FC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4DD232-64BD-4681-ADC6-C115126EAE7C}">
      <dsp:nvSpPr>
        <dsp:cNvPr id="0" name=""/>
        <dsp:cNvSpPr/>
      </dsp:nvSpPr>
      <dsp:spPr>
        <a:xfrm>
          <a:off x="2449" y="0"/>
          <a:ext cx="3810587" cy="56166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Our Services covers both Hard and Soft FM. </a:t>
          </a:r>
          <a:endParaRPr lang="en-NG" sz="1900" kern="1200"/>
        </a:p>
      </dsp:txBody>
      <dsp:txXfrm>
        <a:off x="2449" y="2246649"/>
        <a:ext cx="3810587" cy="2246649"/>
      </dsp:txXfrm>
    </dsp:sp>
    <dsp:sp modelId="{57855F6F-8E5F-400B-895F-322D56D1569F}">
      <dsp:nvSpPr>
        <dsp:cNvPr id="0" name=""/>
        <dsp:cNvSpPr/>
      </dsp:nvSpPr>
      <dsp:spPr>
        <a:xfrm>
          <a:off x="972575" y="336997"/>
          <a:ext cx="1870335" cy="1870335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DBCC36-4C9E-47B3-9D06-25E245C39432}">
      <dsp:nvSpPr>
        <dsp:cNvPr id="0" name=""/>
        <dsp:cNvSpPr/>
      </dsp:nvSpPr>
      <dsp:spPr>
        <a:xfrm>
          <a:off x="3927354" y="0"/>
          <a:ext cx="3810587" cy="56166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t" anchorCtr="1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1. Hard FM Services include: </a:t>
          </a:r>
          <a:endParaRPr lang="en-NG" sz="1900" kern="120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Electrical,</a:t>
          </a:r>
          <a:endParaRPr lang="en-NG" sz="1500" kern="120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Plumbing, Water &amp; Waste Treatment</a:t>
          </a:r>
          <a:endParaRPr lang="en-NG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HVAC( Split, Cassette, Package, Chillers, Standing Unit)</a:t>
          </a:r>
          <a:endParaRPr lang="en-NG" sz="1500" kern="120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Elevator maintenance, Fire Services &amp; Security Services.</a:t>
          </a:r>
          <a:endParaRPr lang="en-NG" sz="1500" kern="120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Generators maintenance</a:t>
          </a:r>
          <a:endParaRPr lang="en-NG" sz="1500" kern="1200" dirty="0"/>
        </a:p>
      </dsp:txBody>
      <dsp:txXfrm>
        <a:off x="3927354" y="2246649"/>
        <a:ext cx="3810587" cy="2246649"/>
      </dsp:txXfrm>
    </dsp:sp>
    <dsp:sp modelId="{781E2CC7-3F9B-4991-B4F4-DFE9343D3343}">
      <dsp:nvSpPr>
        <dsp:cNvPr id="0" name=""/>
        <dsp:cNvSpPr/>
      </dsp:nvSpPr>
      <dsp:spPr>
        <a:xfrm>
          <a:off x="4897480" y="336997"/>
          <a:ext cx="1870335" cy="1870335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946D09-AB0F-4D1D-9199-667C1034FCF4}">
      <dsp:nvSpPr>
        <dsp:cNvPr id="0" name=""/>
        <dsp:cNvSpPr/>
      </dsp:nvSpPr>
      <dsp:spPr>
        <a:xfrm>
          <a:off x="7852259" y="0"/>
          <a:ext cx="3810587" cy="56166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t" anchorCtr="1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2. Soft FM Services include: </a:t>
          </a:r>
          <a:endParaRPr lang="en-NG" sz="1900" kern="120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Landscaping,</a:t>
          </a:r>
          <a:endParaRPr lang="en-NG" sz="1500" kern="120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Janitorial services</a:t>
          </a:r>
          <a:endParaRPr lang="en-NG" sz="1500" kern="120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Waste management</a:t>
          </a:r>
          <a:endParaRPr lang="en-NG" sz="1500" kern="120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Pest Control</a:t>
          </a:r>
          <a:endParaRPr lang="en-NG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Interior Decoration</a:t>
          </a:r>
          <a:endParaRPr lang="en-NG" sz="1500" kern="1200" dirty="0"/>
        </a:p>
      </dsp:txBody>
      <dsp:txXfrm>
        <a:off x="7852259" y="2246649"/>
        <a:ext cx="3810587" cy="2246649"/>
      </dsp:txXfrm>
    </dsp:sp>
    <dsp:sp modelId="{0BDEEA53-6237-4B30-85AE-AB195E5D7E3B}">
      <dsp:nvSpPr>
        <dsp:cNvPr id="0" name=""/>
        <dsp:cNvSpPr/>
      </dsp:nvSpPr>
      <dsp:spPr>
        <a:xfrm>
          <a:off x="8822385" y="336997"/>
          <a:ext cx="1870335" cy="1870335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A14332-96C3-4542-8080-7D886C7AF62A}">
      <dsp:nvSpPr>
        <dsp:cNvPr id="0" name=""/>
        <dsp:cNvSpPr/>
      </dsp:nvSpPr>
      <dsp:spPr>
        <a:xfrm>
          <a:off x="466611" y="4493299"/>
          <a:ext cx="10732072" cy="842493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4C538D-9518-4376-857E-F26752356ED9}">
      <dsp:nvSpPr>
        <dsp:cNvPr id="0" name=""/>
        <dsp:cNvSpPr/>
      </dsp:nvSpPr>
      <dsp:spPr>
        <a:xfrm>
          <a:off x="4106256" y="1580215"/>
          <a:ext cx="1940615" cy="194061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8B50073A-D320-408A-ABE2-823E1C6F8DCA}">
      <dsp:nvSpPr>
        <dsp:cNvPr id="0" name=""/>
        <dsp:cNvSpPr/>
      </dsp:nvSpPr>
      <dsp:spPr>
        <a:xfrm>
          <a:off x="3951006" y="0"/>
          <a:ext cx="2251114" cy="1302984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You can count on us to maintain an operational, safe and clean building facility for productivity at work.</a:t>
          </a:r>
          <a:endParaRPr lang="en-NG" sz="1300" kern="1200"/>
        </a:p>
      </dsp:txBody>
      <dsp:txXfrm>
        <a:off x="3951006" y="0"/>
        <a:ext cx="2251114" cy="1302984"/>
      </dsp:txXfrm>
    </dsp:sp>
    <dsp:sp modelId="{EA8C70D1-E08C-4584-82A8-6AEF12E1551C}">
      <dsp:nvSpPr>
        <dsp:cNvPr id="0" name=""/>
        <dsp:cNvSpPr/>
      </dsp:nvSpPr>
      <dsp:spPr>
        <a:xfrm>
          <a:off x="4844466" y="2116379"/>
          <a:ext cx="1940615" cy="194061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185923D3-CDE8-462B-ACC8-BA5DEDB75723}">
      <dsp:nvSpPr>
        <dsp:cNvPr id="0" name=""/>
        <dsp:cNvSpPr/>
      </dsp:nvSpPr>
      <dsp:spPr>
        <a:xfrm>
          <a:off x="6939554" y="1718830"/>
          <a:ext cx="2018240" cy="1413877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We offer a cost effective solution in facility management &amp; energy saving power management</a:t>
          </a:r>
          <a:endParaRPr lang="en-NG" sz="1300" kern="1200" dirty="0"/>
        </a:p>
      </dsp:txBody>
      <dsp:txXfrm>
        <a:off x="6939554" y="1718830"/>
        <a:ext cx="2018240" cy="1413877"/>
      </dsp:txXfrm>
    </dsp:sp>
    <dsp:sp modelId="{4C36701B-4E54-4952-AB04-C110EBEA9BDF}">
      <dsp:nvSpPr>
        <dsp:cNvPr id="0" name=""/>
        <dsp:cNvSpPr/>
      </dsp:nvSpPr>
      <dsp:spPr>
        <a:xfrm>
          <a:off x="4562688" y="2984666"/>
          <a:ext cx="1940615" cy="194061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FF6AAFC3-C296-46D7-A520-34E3AA129EED}">
      <dsp:nvSpPr>
        <dsp:cNvPr id="0" name=""/>
        <dsp:cNvSpPr/>
      </dsp:nvSpPr>
      <dsp:spPr>
        <a:xfrm>
          <a:off x="6653840" y="4172031"/>
          <a:ext cx="1968672" cy="1331292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We practice proactive preventive maintenance for all equipment ranging from Electrical, Plumbing and HVAC. Also corrective maintenance is provided whenever required.</a:t>
          </a:r>
          <a:endParaRPr lang="en-NG" sz="1300" kern="1200" dirty="0"/>
        </a:p>
      </dsp:txBody>
      <dsp:txXfrm>
        <a:off x="6653840" y="4172031"/>
        <a:ext cx="1968672" cy="1331292"/>
      </dsp:txXfrm>
    </dsp:sp>
    <dsp:sp modelId="{29D7F814-DCE2-4CB7-82B4-24BC3BD08AD7}">
      <dsp:nvSpPr>
        <dsp:cNvPr id="0" name=""/>
        <dsp:cNvSpPr/>
      </dsp:nvSpPr>
      <dsp:spPr>
        <a:xfrm>
          <a:off x="3649823" y="2984666"/>
          <a:ext cx="1940615" cy="194061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BD83F7ED-5C24-4BBE-A7C7-ACC09B830D8A}">
      <dsp:nvSpPr>
        <dsp:cNvPr id="0" name=""/>
        <dsp:cNvSpPr/>
      </dsp:nvSpPr>
      <dsp:spPr>
        <a:xfrm>
          <a:off x="1505831" y="4130738"/>
          <a:ext cx="2018240" cy="1413877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i="0" kern="1200"/>
            <a:t>Identify upkeep issues early, suggest improvements, and conduct regular maintenance to enhance the value of the property.</a:t>
          </a:r>
          <a:endParaRPr lang="en-NG" sz="1300" kern="1200"/>
        </a:p>
      </dsp:txBody>
      <dsp:txXfrm>
        <a:off x="1505831" y="4130738"/>
        <a:ext cx="2018240" cy="1413877"/>
      </dsp:txXfrm>
    </dsp:sp>
    <dsp:sp modelId="{13025E35-2908-4A0A-848E-75FBC44132CF}">
      <dsp:nvSpPr>
        <dsp:cNvPr id="0" name=""/>
        <dsp:cNvSpPr/>
      </dsp:nvSpPr>
      <dsp:spPr>
        <a:xfrm>
          <a:off x="3368046" y="2116379"/>
          <a:ext cx="1940615" cy="194061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67F31218-8BBF-4470-AEFA-1623DD9514E3}">
      <dsp:nvSpPr>
        <dsp:cNvPr id="0" name=""/>
        <dsp:cNvSpPr/>
      </dsp:nvSpPr>
      <dsp:spPr>
        <a:xfrm>
          <a:off x="1195332" y="1718830"/>
          <a:ext cx="2018240" cy="1413877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i="0" kern="1200"/>
            <a:t>Provide managed security services using I.T infrastructure and manpower thereby ensuring the safety and security of the building and users.  </a:t>
          </a:r>
          <a:endParaRPr lang="en-NG" sz="1300" kern="1200"/>
        </a:p>
      </dsp:txBody>
      <dsp:txXfrm>
        <a:off x="1195332" y="1718830"/>
        <a:ext cx="2018240" cy="141387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9A783D-F5B2-4DCC-BA2E-5640D044789F}">
      <dsp:nvSpPr>
        <dsp:cNvPr id="0" name=""/>
        <dsp:cNvSpPr/>
      </dsp:nvSpPr>
      <dsp:spPr>
        <a:xfrm>
          <a:off x="373495" y="1197209"/>
          <a:ext cx="2488035" cy="2488035"/>
        </a:xfrm>
        <a:prstGeom prst="blockArc">
          <a:avLst>
            <a:gd name="adj1" fmla="val 10800000"/>
            <a:gd name="adj2" fmla="val 16200000"/>
            <a:gd name="adj3" fmla="val 464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737C0B-BD58-4229-A1C3-E2A44E868CB9}">
      <dsp:nvSpPr>
        <dsp:cNvPr id="0" name=""/>
        <dsp:cNvSpPr/>
      </dsp:nvSpPr>
      <dsp:spPr>
        <a:xfrm>
          <a:off x="373495" y="1197209"/>
          <a:ext cx="2488035" cy="2488035"/>
        </a:xfrm>
        <a:prstGeom prst="blockArc">
          <a:avLst>
            <a:gd name="adj1" fmla="val 5400000"/>
            <a:gd name="adj2" fmla="val 10800000"/>
            <a:gd name="adj3" fmla="val 464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56FDDB-B44E-4281-A5F3-2F52349AD1BA}">
      <dsp:nvSpPr>
        <dsp:cNvPr id="0" name=""/>
        <dsp:cNvSpPr/>
      </dsp:nvSpPr>
      <dsp:spPr>
        <a:xfrm>
          <a:off x="282694" y="1058737"/>
          <a:ext cx="2669637" cy="2764978"/>
        </a:xfrm>
        <a:prstGeom prst="blockArc">
          <a:avLst>
            <a:gd name="adj1" fmla="val 0"/>
            <a:gd name="adj2" fmla="val 5400000"/>
            <a:gd name="adj3" fmla="val 464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FB489D-4744-42DD-8ABC-D9C0418A6E88}">
      <dsp:nvSpPr>
        <dsp:cNvPr id="0" name=""/>
        <dsp:cNvSpPr/>
      </dsp:nvSpPr>
      <dsp:spPr>
        <a:xfrm>
          <a:off x="373495" y="1197209"/>
          <a:ext cx="2488035" cy="2488035"/>
        </a:xfrm>
        <a:prstGeom prst="blockArc">
          <a:avLst>
            <a:gd name="adj1" fmla="val 16200000"/>
            <a:gd name="adj2" fmla="val 0"/>
            <a:gd name="adj3" fmla="val 464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5002D5-010C-429B-8E83-03E155A5B707}">
      <dsp:nvSpPr>
        <dsp:cNvPr id="0" name=""/>
        <dsp:cNvSpPr/>
      </dsp:nvSpPr>
      <dsp:spPr>
        <a:xfrm>
          <a:off x="1046438" y="1868621"/>
          <a:ext cx="1145212" cy="114521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Skilled &amp; Technical Team</a:t>
          </a:r>
        </a:p>
      </dsp:txBody>
      <dsp:txXfrm>
        <a:off x="1214150" y="2036333"/>
        <a:ext cx="809788" cy="809788"/>
      </dsp:txXfrm>
    </dsp:sp>
    <dsp:sp modelId="{BD6582BC-7D62-4B6F-A5D1-0AE57EEA3EFD}">
      <dsp:nvSpPr>
        <dsp:cNvPr id="0" name=""/>
        <dsp:cNvSpPr/>
      </dsp:nvSpPr>
      <dsp:spPr>
        <a:xfrm>
          <a:off x="930769" y="825244"/>
          <a:ext cx="1373488" cy="80164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Adaptability</a:t>
          </a:r>
        </a:p>
      </dsp:txBody>
      <dsp:txXfrm>
        <a:off x="1131912" y="942643"/>
        <a:ext cx="971202" cy="566850"/>
      </dsp:txXfrm>
    </dsp:sp>
    <dsp:sp modelId="{FD270AAC-50A3-4636-B194-94E1C3F6E757}">
      <dsp:nvSpPr>
        <dsp:cNvPr id="0" name=""/>
        <dsp:cNvSpPr/>
      </dsp:nvSpPr>
      <dsp:spPr>
        <a:xfrm>
          <a:off x="2431847" y="1748991"/>
          <a:ext cx="801648" cy="138447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Experienced</a:t>
          </a:r>
        </a:p>
      </dsp:txBody>
      <dsp:txXfrm>
        <a:off x="2549246" y="1951742"/>
        <a:ext cx="566850" cy="978969"/>
      </dsp:txXfrm>
    </dsp:sp>
    <dsp:sp modelId="{6F810E4F-8574-42C0-86A4-A217C02538AB}">
      <dsp:nvSpPr>
        <dsp:cNvPr id="0" name=""/>
        <dsp:cNvSpPr/>
      </dsp:nvSpPr>
      <dsp:spPr>
        <a:xfrm>
          <a:off x="858761" y="3201021"/>
          <a:ext cx="1517504" cy="91072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Quality</a:t>
          </a:r>
        </a:p>
      </dsp:txBody>
      <dsp:txXfrm>
        <a:off x="1080994" y="3334394"/>
        <a:ext cx="1073038" cy="643982"/>
      </dsp:txXfrm>
    </dsp:sp>
    <dsp:sp modelId="{65D72103-F6CF-452C-9010-CFD11BA6E749}">
      <dsp:nvSpPr>
        <dsp:cNvPr id="0" name=""/>
        <dsp:cNvSpPr/>
      </dsp:nvSpPr>
      <dsp:spPr>
        <a:xfrm>
          <a:off x="1530" y="1778817"/>
          <a:ext cx="801648" cy="132482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Creative </a:t>
          </a:r>
        </a:p>
      </dsp:txBody>
      <dsp:txXfrm>
        <a:off x="118929" y="1972832"/>
        <a:ext cx="566850" cy="93679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F06B5A-2195-4E59-80BD-B28AD7D69EF8}">
      <dsp:nvSpPr>
        <dsp:cNvPr id="0" name=""/>
        <dsp:cNvSpPr/>
      </dsp:nvSpPr>
      <dsp:spPr>
        <a:xfrm>
          <a:off x="374952" y="1239827"/>
          <a:ext cx="2488035" cy="2488035"/>
        </a:xfrm>
        <a:prstGeom prst="blockArc">
          <a:avLst>
            <a:gd name="adj1" fmla="val 10800000"/>
            <a:gd name="adj2" fmla="val 16200000"/>
            <a:gd name="adj3" fmla="val 464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D156EC-0ECD-4B80-8721-D603008A70E6}">
      <dsp:nvSpPr>
        <dsp:cNvPr id="0" name=""/>
        <dsp:cNvSpPr/>
      </dsp:nvSpPr>
      <dsp:spPr>
        <a:xfrm>
          <a:off x="374905" y="1229073"/>
          <a:ext cx="2488035" cy="2488035"/>
        </a:xfrm>
        <a:prstGeom prst="blockArc">
          <a:avLst>
            <a:gd name="adj1" fmla="val 5386663"/>
            <a:gd name="adj2" fmla="val 10769576"/>
            <a:gd name="adj3" fmla="val 464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93E4FB-CA0B-4CA5-854F-D3A5B8D8DFC5}">
      <dsp:nvSpPr>
        <dsp:cNvPr id="0" name=""/>
        <dsp:cNvSpPr/>
      </dsp:nvSpPr>
      <dsp:spPr>
        <a:xfrm>
          <a:off x="301136" y="1231601"/>
          <a:ext cx="2488035" cy="2488035"/>
        </a:xfrm>
        <a:prstGeom prst="blockArc">
          <a:avLst>
            <a:gd name="adj1" fmla="val 34092"/>
            <a:gd name="adj2" fmla="val 5177814"/>
            <a:gd name="adj3" fmla="val 464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FB489D-4744-42DD-8ABC-D9C0418A6E88}">
      <dsp:nvSpPr>
        <dsp:cNvPr id="0" name=""/>
        <dsp:cNvSpPr/>
      </dsp:nvSpPr>
      <dsp:spPr>
        <a:xfrm>
          <a:off x="223452" y="1078732"/>
          <a:ext cx="2643313" cy="2805732"/>
        </a:xfrm>
        <a:prstGeom prst="blockArc">
          <a:avLst>
            <a:gd name="adj1" fmla="val 16409085"/>
            <a:gd name="adj2" fmla="val 17176"/>
            <a:gd name="adj3" fmla="val 464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5002D5-010C-429B-8E83-03E155A5B707}">
      <dsp:nvSpPr>
        <dsp:cNvPr id="0" name=""/>
        <dsp:cNvSpPr/>
      </dsp:nvSpPr>
      <dsp:spPr>
        <a:xfrm>
          <a:off x="1046364" y="1911239"/>
          <a:ext cx="1145212" cy="114521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People management</a:t>
          </a:r>
        </a:p>
      </dsp:txBody>
      <dsp:txXfrm>
        <a:off x="1214076" y="2078951"/>
        <a:ext cx="809788" cy="809788"/>
      </dsp:txXfrm>
    </dsp:sp>
    <dsp:sp modelId="{BD6582BC-7D62-4B6F-A5D1-0AE57EEA3EFD}">
      <dsp:nvSpPr>
        <dsp:cNvPr id="0" name=""/>
        <dsp:cNvSpPr/>
      </dsp:nvSpPr>
      <dsp:spPr>
        <a:xfrm>
          <a:off x="925624" y="855457"/>
          <a:ext cx="1386691" cy="82645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Problem-Solving</a:t>
          </a:r>
        </a:p>
      </dsp:txBody>
      <dsp:txXfrm>
        <a:off x="1128700" y="976489"/>
        <a:ext cx="980539" cy="584395"/>
      </dsp:txXfrm>
    </dsp:sp>
    <dsp:sp modelId="{4F208FBD-60FE-4384-9727-45010A37DD1D}">
      <dsp:nvSpPr>
        <dsp:cNvPr id="0" name=""/>
        <dsp:cNvSpPr/>
      </dsp:nvSpPr>
      <dsp:spPr>
        <a:xfrm>
          <a:off x="2345692" y="1833043"/>
          <a:ext cx="829121" cy="130925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Accountability</a:t>
          </a:r>
        </a:p>
      </dsp:txBody>
      <dsp:txXfrm>
        <a:off x="2467114" y="2024779"/>
        <a:ext cx="586277" cy="925780"/>
      </dsp:txXfrm>
    </dsp:sp>
    <dsp:sp modelId="{62E303EC-C8C6-4276-B158-8579C8E5C923}">
      <dsp:nvSpPr>
        <dsp:cNvPr id="0" name=""/>
        <dsp:cNvSpPr/>
      </dsp:nvSpPr>
      <dsp:spPr>
        <a:xfrm>
          <a:off x="862992" y="3226078"/>
          <a:ext cx="1521288" cy="92432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Good </a:t>
          </a:r>
          <a:r>
            <a:rPr lang="en-US" sz="1200" kern="1200" dirty="0"/>
            <a:t>communication</a:t>
          </a:r>
        </a:p>
      </dsp:txBody>
      <dsp:txXfrm>
        <a:off x="1085779" y="3361442"/>
        <a:ext cx="1075714" cy="653596"/>
      </dsp:txXfrm>
    </dsp:sp>
    <dsp:sp modelId="{B7D94DD8-4746-4DB5-A9B7-87F44BD7DA33}">
      <dsp:nvSpPr>
        <dsp:cNvPr id="0" name=""/>
        <dsp:cNvSpPr/>
      </dsp:nvSpPr>
      <dsp:spPr>
        <a:xfrm>
          <a:off x="-13662" y="1824201"/>
          <a:ext cx="834949" cy="131928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Team</a:t>
          </a:r>
          <a:r>
            <a:rPr lang="en-US" sz="1000" kern="1200" dirty="0"/>
            <a:t> work</a:t>
          </a:r>
        </a:p>
      </dsp:txBody>
      <dsp:txXfrm>
        <a:off x="108613" y="2017406"/>
        <a:ext cx="590399" cy="93287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BFE174-2633-4C76-9E34-B9E6281630FC}">
      <dsp:nvSpPr>
        <dsp:cNvPr id="0" name=""/>
        <dsp:cNvSpPr/>
      </dsp:nvSpPr>
      <dsp:spPr>
        <a:xfrm>
          <a:off x="324055" y="1291755"/>
          <a:ext cx="2584370" cy="2584370"/>
        </a:xfrm>
        <a:prstGeom prst="blockArc">
          <a:avLst>
            <a:gd name="adj1" fmla="val 11891160"/>
            <a:gd name="adj2" fmla="val 16251384"/>
            <a:gd name="adj3" fmla="val 4639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99646A-DC8B-4820-AB30-806A2969E974}">
      <dsp:nvSpPr>
        <dsp:cNvPr id="0" name=""/>
        <dsp:cNvSpPr/>
      </dsp:nvSpPr>
      <dsp:spPr>
        <a:xfrm>
          <a:off x="325328" y="1287860"/>
          <a:ext cx="2584370" cy="2584370"/>
        </a:xfrm>
        <a:prstGeom prst="blockArc">
          <a:avLst>
            <a:gd name="adj1" fmla="val 7560000"/>
            <a:gd name="adj2" fmla="val 11880000"/>
            <a:gd name="adj3" fmla="val 4639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81F1FF-65F4-4B12-B585-A2C6DFD41A08}">
      <dsp:nvSpPr>
        <dsp:cNvPr id="0" name=""/>
        <dsp:cNvSpPr/>
      </dsp:nvSpPr>
      <dsp:spPr>
        <a:xfrm>
          <a:off x="325328" y="1287860"/>
          <a:ext cx="2584370" cy="2584370"/>
        </a:xfrm>
        <a:prstGeom prst="blockArc">
          <a:avLst>
            <a:gd name="adj1" fmla="val 3240000"/>
            <a:gd name="adj2" fmla="val 7560000"/>
            <a:gd name="adj3" fmla="val 4639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FAE67E-6718-4FEB-B58F-524E280EC826}">
      <dsp:nvSpPr>
        <dsp:cNvPr id="0" name=""/>
        <dsp:cNvSpPr/>
      </dsp:nvSpPr>
      <dsp:spPr>
        <a:xfrm>
          <a:off x="325328" y="1287860"/>
          <a:ext cx="2584370" cy="2584370"/>
        </a:xfrm>
        <a:prstGeom prst="blockArc">
          <a:avLst>
            <a:gd name="adj1" fmla="val 20520000"/>
            <a:gd name="adj2" fmla="val 3240000"/>
            <a:gd name="adj3" fmla="val 4639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5DC414-F427-4721-AA99-74967B2EEB24}">
      <dsp:nvSpPr>
        <dsp:cNvPr id="0" name=""/>
        <dsp:cNvSpPr/>
      </dsp:nvSpPr>
      <dsp:spPr>
        <a:xfrm>
          <a:off x="326612" y="1291791"/>
          <a:ext cx="2584370" cy="2584370"/>
        </a:xfrm>
        <a:prstGeom prst="blockArc">
          <a:avLst>
            <a:gd name="adj1" fmla="val 16244420"/>
            <a:gd name="adj2" fmla="val 20508738"/>
            <a:gd name="adj3" fmla="val 4639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5002D5-010C-429B-8E83-03E155A5B707}">
      <dsp:nvSpPr>
        <dsp:cNvPr id="0" name=""/>
        <dsp:cNvSpPr/>
      </dsp:nvSpPr>
      <dsp:spPr>
        <a:xfrm>
          <a:off x="1022792" y="1985325"/>
          <a:ext cx="1189441" cy="118944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Fm Knowledge</a:t>
          </a:r>
        </a:p>
      </dsp:txBody>
      <dsp:txXfrm>
        <a:off x="1196982" y="2159515"/>
        <a:ext cx="841061" cy="841061"/>
      </dsp:txXfrm>
    </dsp:sp>
    <dsp:sp modelId="{706397F1-7B6F-4F90-B867-7FA944DD4D4B}">
      <dsp:nvSpPr>
        <dsp:cNvPr id="0" name=""/>
        <dsp:cNvSpPr/>
      </dsp:nvSpPr>
      <dsp:spPr>
        <a:xfrm>
          <a:off x="949961" y="905566"/>
          <a:ext cx="1370290" cy="83260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Sustainability</a:t>
          </a:r>
        </a:p>
      </dsp:txBody>
      <dsp:txXfrm>
        <a:off x="1150635" y="1027499"/>
        <a:ext cx="968942" cy="588742"/>
      </dsp:txXfrm>
    </dsp:sp>
    <dsp:sp modelId="{29583AF0-0E28-42A0-8D81-653A8B81695C}">
      <dsp:nvSpPr>
        <dsp:cNvPr id="0" name=""/>
        <dsp:cNvSpPr/>
      </dsp:nvSpPr>
      <dsp:spPr>
        <a:xfrm>
          <a:off x="2401643" y="1507303"/>
          <a:ext cx="832608" cy="136539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FM Operations &amp; maintenance</a:t>
          </a:r>
        </a:p>
      </dsp:txBody>
      <dsp:txXfrm>
        <a:off x="2523576" y="1707260"/>
        <a:ext cx="588742" cy="965481"/>
      </dsp:txXfrm>
    </dsp:sp>
    <dsp:sp modelId="{59E2355A-1EAB-4CCA-AC8F-02D9581B17F5}">
      <dsp:nvSpPr>
        <dsp:cNvPr id="0" name=""/>
        <dsp:cNvSpPr/>
      </dsp:nvSpPr>
      <dsp:spPr>
        <a:xfrm>
          <a:off x="1678515" y="3184891"/>
          <a:ext cx="1361814" cy="83260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Asset </a:t>
          </a:r>
          <a:r>
            <a:rPr lang="en-US" sz="1200" kern="1200" dirty="0"/>
            <a:t>management</a:t>
          </a:r>
        </a:p>
      </dsp:txBody>
      <dsp:txXfrm>
        <a:off x="1877948" y="3306824"/>
        <a:ext cx="962948" cy="588742"/>
      </dsp:txXfrm>
    </dsp:sp>
    <dsp:sp modelId="{DEF63668-B5CC-4B19-9781-A439DB715929}">
      <dsp:nvSpPr>
        <dsp:cNvPr id="0" name=""/>
        <dsp:cNvSpPr/>
      </dsp:nvSpPr>
      <dsp:spPr>
        <a:xfrm>
          <a:off x="223047" y="3184891"/>
          <a:ext cx="1305114" cy="83260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FM Technology integration</a:t>
          </a:r>
        </a:p>
      </dsp:txBody>
      <dsp:txXfrm>
        <a:off x="414177" y="3306824"/>
        <a:ext cx="922854" cy="588742"/>
      </dsp:txXfrm>
    </dsp:sp>
    <dsp:sp modelId="{DA035073-3C95-428D-888D-88D84B959E42}">
      <dsp:nvSpPr>
        <dsp:cNvPr id="0" name=""/>
        <dsp:cNvSpPr/>
      </dsp:nvSpPr>
      <dsp:spPr>
        <a:xfrm>
          <a:off x="774" y="1507303"/>
          <a:ext cx="832608" cy="136539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Risk</a:t>
          </a:r>
          <a:r>
            <a:rPr lang="en-US" sz="800" kern="1200" dirty="0"/>
            <a:t> </a:t>
          </a:r>
          <a:r>
            <a:rPr lang="en-US" sz="1200" kern="1200" dirty="0"/>
            <a:t>Management</a:t>
          </a:r>
          <a:endParaRPr lang="en-US" sz="800" kern="1200" dirty="0"/>
        </a:p>
      </dsp:txBody>
      <dsp:txXfrm>
        <a:off x="122707" y="1707260"/>
        <a:ext cx="588742" cy="9654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8CEC3D-96F7-401F-9673-3EE7F75C9C5B}" type="datetimeFigureOut">
              <a:rPr lang="en-US"/>
              <a:t>7/24/2024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8ED8CD-4E4C-49AC-BDC6-2963BA49E54F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34179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32BCF4-D26D-4DAF-9F57-FE1E61FE7935}" type="datetimeFigureOut">
              <a:rPr lang="en-US"/>
              <a:t>7/24/2024</a:t>
            </a:fld>
            <a:endParaRPr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B91549-43BF-425A-AF25-75262019208C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39286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91549-43BF-425A-AF25-75262019208C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1784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91549-43BF-425A-AF25-75262019208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171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1542" y="-1"/>
            <a:ext cx="12190413" cy="6858001"/>
            <a:chOff x="-1588" y="0"/>
            <a:chExt cx="12190413" cy="6858001"/>
          </a:xfrm>
        </p:grpSpPr>
        <p:sp>
          <p:nvSpPr>
            <p:cNvPr id="11" name="Rectangle 10"/>
            <p:cNvSpPr/>
            <p:nvPr/>
          </p:nvSpPr>
          <p:spPr>
            <a:xfrm>
              <a:off x="-1588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873625" y="0"/>
              <a:ext cx="7315200" cy="685800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8013" y="609600"/>
            <a:ext cx="3962400" cy="4724399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8013" y="5410200"/>
            <a:ext cx="3962400" cy="7620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AD2365B-5397-4552-89D2-3C31D6B894C4}" type="datetime1">
              <a:rPr lang="en-US" smtClean="0"/>
              <a:t>7/24/2024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 bwMode="lt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 bwMode="lt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3F31473-23EB-4724-8B59-FE6D21D89FA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429171"/>
      </p:ext>
    </p:extLst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8D474-84CF-40A5-B032-DFFDE135438A}" type="datetime1">
              <a:rPr lang="en-US" smtClean="0"/>
              <a:t>7/24/2024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3434266"/>
      </p:ext>
    </p:extLst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285412" y="685800"/>
            <a:ext cx="1295401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08012" y="685800"/>
            <a:ext cx="9474253" cy="5486400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7C6EF-6B90-465F-AC36-47BDECADBD65}" type="datetime1">
              <a:rPr lang="en-US" smtClean="0"/>
              <a:t>7/24/2024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563443"/>
      </p:ext>
    </p:extLst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7" name="Content Placeholder 2"/>
          <p:cNvSpPr>
            <a:spLocks noGrp="1"/>
          </p:cNvSpPr>
          <p:nvPr>
            <p:ph idx="13" hasCustomPrompt="1"/>
          </p:nvPr>
        </p:nvSpPr>
        <p:spPr>
          <a:xfrm>
            <a:off x="1293812" y="685801"/>
            <a:ext cx="10287000" cy="4190999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E4A86-2703-4937-ABF7-D8FBDB5C3D3E}" type="datetime1">
              <a:rPr lang="en-US" smtClean="0"/>
              <a:t>7/24/2024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2410628"/>
      </p:ext>
    </p:extLst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13" y="2514600"/>
            <a:ext cx="8229599" cy="2819400"/>
          </a:xfrm>
        </p:spPr>
        <p:txBody>
          <a:bodyPr anchor="b">
            <a:normAutofit/>
          </a:bodyPr>
          <a:lstStyle>
            <a:lvl1pPr algn="l">
              <a:defRPr sz="48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6425" y="5410200"/>
            <a:ext cx="8231187" cy="7620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02F23-BD92-4B7B-9DFF-42EEC8F21ED4}" type="datetime1">
              <a:rPr lang="en-US" smtClean="0"/>
              <a:t>7/24/2024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4706814"/>
      </p:ext>
    </p:extLst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293813" y="685800"/>
            <a:ext cx="50292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551614" y="685800"/>
            <a:ext cx="5029199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4B7EA-8738-442B-ADC7-3A7E6F5C49CD}" type="datetime1">
              <a:rPr lang="en-US" smtClean="0"/>
              <a:t>7/24/2024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076464"/>
      </p:ext>
    </p:extLst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5105400"/>
            <a:ext cx="10971372" cy="1066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664" y="685800"/>
            <a:ext cx="5029200" cy="9906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3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293664" y="1752600"/>
            <a:ext cx="502920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51613" y="685800"/>
            <a:ext cx="5029200" cy="9906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3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550025" y="1752600"/>
            <a:ext cx="502920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5692D-78A6-499F-901A-E660774CC8EE}" type="datetime1">
              <a:rPr lang="en-US" smtClean="0"/>
              <a:t>7/24/2024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4809303"/>
      </p:ext>
    </p:extLst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6F355-F21B-43C0-ABBD-B5AEBBE279A6}" type="datetime1">
              <a:rPr lang="en-US" smtClean="0"/>
              <a:t>7/24/2024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2365367"/>
      </p:ext>
    </p:extLst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B95E7-F437-40FB-91EE-0B08B57CB523}" type="datetime1">
              <a:rPr lang="en-US" smtClean="0"/>
              <a:t>7/24/2024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848376"/>
      </p:ext>
    </p:extLst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14" y="685800"/>
            <a:ext cx="3962400" cy="4648200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13" y="5410200"/>
            <a:ext cx="3962400" cy="762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875212" y="685800"/>
            <a:ext cx="6704171" cy="54864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 baseline="0"/>
            </a:lvl6pPr>
            <a:lvl7pPr>
              <a:defRPr sz="1800" baseline="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09EEF-87D9-4049-9A5D-A2B5E4C83A85}" type="datetime1">
              <a:rPr lang="en-US" smtClean="0"/>
              <a:t>7/24/2024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691340"/>
      </p:ext>
    </p:extLst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14" y="685800"/>
            <a:ext cx="3962400" cy="4648200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13" y="5410200"/>
            <a:ext cx="3962400" cy="762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4875213" y="685800"/>
            <a:ext cx="6705600" cy="5486400"/>
          </a:xfrm>
          <a:ln w="63500">
            <a:solidFill>
              <a:schemeClr val="bg1"/>
            </a:solidFill>
            <a:miter lim="800000"/>
          </a:ln>
        </p:spPr>
        <p:txBody>
          <a:bodyPr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BD992-82F2-4752-BCD7-4BDCCFA26099}" type="datetime1">
              <a:rPr lang="en-US" smtClean="0"/>
              <a:t>7/24/2024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425712"/>
      </p:ext>
    </p:extLst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588" y="0"/>
            <a:ext cx="12188952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685800"/>
            <a:ext cx="10287000" cy="4190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5105400"/>
            <a:ext cx="10971372" cy="1066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7590C4DA-EDE6-465C-B91D-0B6D7078AFBA}" type="datetime1">
              <a:rPr lang="en-US" smtClean="0"/>
              <a:pPr/>
              <a:t>7/24/2024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A3F31473-23EB-4724-8B59-FE6D21D89FA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53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randomBar dir="vert"/>
  </p:transition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SzPct val="80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15950" indent="-28575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Corbe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80744" indent="-283464" algn="l" defTabSz="914400" rtl="0" eaLnBrk="1" latinLnBrk="0" hangingPunct="1">
        <a:lnSpc>
          <a:spcPct val="90000"/>
        </a:lnSpc>
        <a:spcBef>
          <a:spcPts val="600"/>
        </a:spcBef>
        <a:buFont typeface="Corbe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64792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148840" indent="-283464" algn="l" defTabSz="914400" rtl="0" eaLnBrk="1" latinLnBrk="0" hangingPunct="1">
        <a:lnSpc>
          <a:spcPct val="90000"/>
        </a:lnSpc>
        <a:spcBef>
          <a:spcPts val="600"/>
        </a:spcBef>
        <a:buFont typeface="Corbel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532888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916936" indent="-283464" algn="l" defTabSz="914400" rtl="0" eaLnBrk="1" latinLnBrk="0" hangingPunct="1">
        <a:lnSpc>
          <a:spcPct val="90000"/>
        </a:lnSpc>
        <a:spcBef>
          <a:spcPts val="600"/>
        </a:spcBef>
        <a:buFont typeface="Corbel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358134" indent="-28575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13" Type="http://schemas.openxmlformats.org/officeDocument/2006/relationships/diagramLayout" Target="../diagrams/layout5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12" Type="http://schemas.openxmlformats.org/officeDocument/2006/relationships/diagramData" Target="../diagrams/data5.xml"/><Relationship Id="rId2" Type="http://schemas.openxmlformats.org/officeDocument/2006/relationships/diagramData" Target="../diagrams/data3.xml"/><Relationship Id="rId16" Type="http://schemas.microsoft.com/office/2007/relationships/diagramDrawing" Target="../diagrams/drawing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5" Type="http://schemas.openxmlformats.org/officeDocument/2006/relationships/diagramColors" Target="../diagrams/colors5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Relationship Id="rId14" Type="http://schemas.openxmlformats.org/officeDocument/2006/relationships/diagramQuickStyle" Target="../diagrams/quickStyl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fm@cmeeng.com" TargetMode="External"/><Relationship Id="rId2" Type="http://schemas.openxmlformats.org/officeDocument/2006/relationships/hyperlink" Target="http://www.cmeeng.com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8013" y="188640"/>
            <a:ext cx="3962400" cy="5145359"/>
          </a:xfrm>
        </p:spPr>
        <p:txBody>
          <a:bodyPr/>
          <a:lstStyle/>
          <a:p>
            <a:r>
              <a:rPr lang="en-US" dirty="0"/>
              <a:t>CME Engineering Limited Facilities Department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8013" y="5410200"/>
            <a:ext cx="3962400" cy="611088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Facilities Management(FM) Professionals you can count on always.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9CAE2E7-B153-4B67-A1F8-E2B05D3D1B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844" y="332656"/>
            <a:ext cx="2592288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8012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0E8AEA-534C-4C87-9DAA-C6EC8E8FC0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0800000" flipV="1">
            <a:off x="1053848" y="404664"/>
            <a:ext cx="3888433" cy="576064"/>
          </a:xfrm>
        </p:spPr>
        <p:txBody>
          <a:bodyPr>
            <a:normAutofit/>
          </a:bodyPr>
          <a:lstStyle/>
          <a:p>
            <a:r>
              <a:rPr lang="en-US" sz="3200" dirty="0"/>
              <a:t>Vision</a:t>
            </a:r>
            <a:r>
              <a:rPr lang="en-US" dirty="0"/>
              <a:t> &amp; Mission</a:t>
            </a:r>
            <a:endParaRPr lang="en-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7D6D64-ECA4-4564-AD4D-F81B2096EF8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65820" y="1268760"/>
            <a:ext cx="10814992" cy="4752528"/>
          </a:xfrm>
        </p:spPr>
        <p:txBody>
          <a:bodyPr>
            <a:normAutofit lnSpcReduction="10000"/>
          </a:bodyPr>
          <a:lstStyle/>
          <a:p>
            <a:r>
              <a:rPr lang="en-US" sz="2000" dirty="0"/>
              <a:t>CME Engineering Limited Facilities Department is a subsidiary of CME Engineering Limited, a company that started in 2016 and have successfully completed several M&amp;E projects within and outside the city of Lagos. 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Diligent observations reveals that quite a number of facilities owners experiences decreased in satisfaction, increased turnover as well as legal risks due to inability of their facilities management company to meet up the expectations.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Our Vision at CME Engineering Facilities Department is to be the best facilities management service business you can count on, making facilities to be at it’s best.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Our mission is to proactively maintain facilities to be at their best state by deploying a cost effective solution. </a:t>
            </a:r>
          </a:p>
        </p:txBody>
      </p:sp>
    </p:spTree>
    <p:extLst>
      <p:ext uri="{BB962C8B-B14F-4D97-AF65-F5344CB8AC3E}">
        <p14:creationId xmlns:p14="http://schemas.microsoft.com/office/powerpoint/2010/main" val="1724523507"/>
      </p:ext>
    </p:extLst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0800000" flipV="1">
            <a:off x="1293809" y="260648"/>
            <a:ext cx="2928391" cy="504056"/>
          </a:xfrm>
        </p:spPr>
        <p:txBody>
          <a:bodyPr>
            <a:normAutofit fontScale="90000"/>
          </a:bodyPr>
          <a:lstStyle/>
          <a:p>
            <a:r>
              <a:rPr lang="en-US" dirty="0"/>
              <a:t>Our Services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A41368B-6552-45EF-9C75-0DB7AE154439}"/>
              </a:ext>
            </a:extLst>
          </p:cNvPr>
          <p:cNvGraphicFramePr>
            <a:graphicFrameLocks noGrp="1"/>
          </p:cNvGraphicFramePr>
          <p:nvPr>
            <p:ph idx="13"/>
            <p:extLst>
              <p:ext uri="{D42A27DB-BD31-4B8C-83A1-F6EECF244321}">
                <p14:modId xmlns:p14="http://schemas.microsoft.com/office/powerpoint/2010/main" val="3659255424"/>
              </p:ext>
            </p:extLst>
          </p:nvPr>
        </p:nvGraphicFramePr>
        <p:xfrm>
          <a:off x="261764" y="796916"/>
          <a:ext cx="11665296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9348850"/>
      </p:ext>
    </p:extLst>
  </p:cSld>
  <p:clrMapOvr>
    <a:masterClrMapping/>
  </p:clrMapOvr>
  <p:transition spd="slow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3852" y="332656"/>
            <a:ext cx="4176463" cy="576063"/>
          </a:xfrm>
        </p:spPr>
        <p:txBody>
          <a:bodyPr>
            <a:normAutofit fontScale="90000"/>
          </a:bodyPr>
          <a:lstStyle/>
          <a:p>
            <a:r>
              <a:rPr lang="en-US" dirty="0"/>
              <a:t>Why we are different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0B0642C-3C9A-48BB-9556-A00FB2FD8829}"/>
              </a:ext>
            </a:extLst>
          </p:cNvPr>
          <p:cNvGraphicFramePr>
            <a:graphicFrameLocks noGrp="1"/>
          </p:cNvGraphicFramePr>
          <p:nvPr>
            <p:ph idx="13"/>
            <p:extLst>
              <p:ext uri="{D42A27DB-BD31-4B8C-83A1-F6EECF244321}">
                <p14:modId xmlns:p14="http://schemas.microsoft.com/office/powerpoint/2010/main" val="4057987605"/>
              </p:ext>
            </p:extLst>
          </p:nvPr>
        </p:nvGraphicFramePr>
        <p:xfrm>
          <a:off x="909836" y="908720"/>
          <a:ext cx="10153128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21582426"/>
      </p:ext>
    </p:extLst>
  </p:cSld>
  <p:clrMapOvr>
    <a:masterClrMapping/>
  </p:clrMapOvr>
  <p:transition spd="slow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65820" y="404664"/>
            <a:ext cx="2880320" cy="600000"/>
          </a:xfrm>
        </p:spPr>
        <p:txBody>
          <a:bodyPr>
            <a:normAutofit fontScale="90000"/>
          </a:bodyPr>
          <a:lstStyle/>
          <a:p>
            <a:r>
              <a:rPr lang="en-US" dirty="0"/>
              <a:t> Our Strengths</a:t>
            </a:r>
          </a:p>
        </p:txBody>
      </p:sp>
      <p:grpSp>
        <p:nvGrpSpPr>
          <p:cNvPr id="10" name="Group 9" descr="Three separate radial cycle charts showing the relationship between 4 or 5 tasks in a group"/>
          <p:cNvGrpSpPr/>
          <p:nvPr/>
        </p:nvGrpSpPr>
        <p:grpSpPr>
          <a:xfrm>
            <a:off x="139075" y="836712"/>
            <a:ext cx="11283930" cy="5016624"/>
            <a:chOff x="303212" y="609600"/>
            <a:chExt cx="11283930" cy="4800600"/>
          </a:xfrm>
        </p:grpSpPr>
        <p:graphicFrame>
          <p:nvGraphicFramePr>
            <p:cNvPr id="5" name="Diagram 4" descr="Radial cycle shows the relationship between 4 tasks in a group"/>
            <p:cNvGraphicFramePr/>
            <p:nvPr>
              <p:extLst>
                <p:ext uri="{D42A27DB-BD31-4B8C-83A1-F6EECF244321}">
                  <p14:modId xmlns:p14="http://schemas.microsoft.com/office/powerpoint/2010/main" val="3810303539"/>
                </p:ext>
              </p:extLst>
            </p:nvPr>
          </p:nvGraphicFramePr>
          <p:xfrm>
            <a:off x="303212" y="685800"/>
            <a:ext cx="3235027" cy="47244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graphicFrame>
          <p:nvGraphicFramePr>
            <p:cNvPr id="7" name="Diagram 6" descr="Radial cycle shows the relationship between 4 tasks in a group"/>
            <p:cNvGraphicFramePr/>
            <p:nvPr>
              <p:extLst>
                <p:ext uri="{D42A27DB-BD31-4B8C-83A1-F6EECF244321}">
                  <p14:modId xmlns:p14="http://schemas.microsoft.com/office/powerpoint/2010/main" val="1880734966"/>
                </p:ext>
              </p:extLst>
            </p:nvPr>
          </p:nvGraphicFramePr>
          <p:xfrm>
            <a:off x="4327664" y="609600"/>
            <a:ext cx="3235027" cy="48006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7" r:lo="rId8" r:qs="rId9" r:cs="rId10"/>
            </a:graphicData>
          </a:graphic>
        </p:graphicFrame>
        <p:graphicFrame>
          <p:nvGraphicFramePr>
            <p:cNvPr id="8" name="Diagram 7" descr="Radial cycle shows the relationship between 5 tasks in a group"/>
            <p:cNvGraphicFramePr/>
            <p:nvPr>
              <p:extLst>
                <p:ext uri="{D42A27DB-BD31-4B8C-83A1-F6EECF244321}">
                  <p14:modId xmlns:p14="http://schemas.microsoft.com/office/powerpoint/2010/main" val="1044466344"/>
                </p:ext>
              </p:extLst>
            </p:nvPr>
          </p:nvGraphicFramePr>
          <p:xfrm>
            <a:off x="8352115" y="685800"/>
            <a:ext cx="3235027" cy="47244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2" r:lo="rId13" r:qs="rId14" r:cs="rId15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9045400"/>
      </p:ext>
    </p:extLst>
  </p:cSld>
  <p:clrMapOvr>
    <a:masterClrMapping/>
  </p:clrMapOvr>
  <p:transition spd="slow"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692696"/>
            <a:ext cx="4283967" cy="792088"/>
          </a:xfrm>
        </p:spPr>
        <p:txBody>
          <a:bodyPr/>
          <a:lstStyle/>
          <a:p>
            <a:r>
              <a:rPr lang="en-US" sz="3200" dirty="0"/>
              <a:t>Contact</a:t>
            </a:r>
            <a:r>
              <a:rPr lang="en-US" dirty="0"/>
              <a:t>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>
          <a:xfrm>
            <a:off x="1293812" y="1988840"/>
            <a:ext cx="9913168" cy="3312368"/>
          </a:xfrm>
        </p:spPr>
        <p:txBody>
          <a:bodyPr/>
          <a:lstStyle/>
          <a:p>
            <a:r>
              <a:rPr lang="en-US" dirty="0"/>
              <a:t>Website: </a:t>
            </a:r>
            <a:r>
              <a:rPr lang="en-US" dirty="0">
                <a:hlinkClick r:id="rId2"/>
              </a:rPr>
              <a:t>www.cmeeng.com</a:t>
            </a:r>
            <a:endParaRPr lang="en-US" dirty="0"/>
          </a:p>
          <a:p>
            <a:r>
              <a:rPr lang="en-US" dirty="0"/>
              <a:t>Email: </a:t>
            </a:r>
            <a:r>
              <a:rPr lang="en-US" dirty="0">
                <a:hlinkClick r:id="rId3"/>
              </a:rPr>
              <a:t>fm@cmeeng.com</a:t>
            </a:r>
            <a:r>
              <a:rPr lang="en-US" dirty="0"/>
              <a:t>.</a:t>
            </a:r>
          </a:p>
          <a:p>
            <a:r>
              <a:rPr lang="en-US" dirty="0"/>
              <a:t>Contact No: 0707-544-0910/ 0703-009-1500</a:t>
            </a:r>
          </a:p>
          <a:p>
            <a:r>
              <a:rPr lang="en-US" dirty="0"/>
              <a:t>Address: 10, Akin-</a:t>
            </a:r>
            <a:r>
              <a:rPr lang="en-US" dirty="0" err="1"/>
              <a:t>Alugbade</a:t>
            </a:r>
            <a:r>
              <a:rPr lang="en-US" dirty="0"/>
              <a:t> Street, Victoria Island, Lagos, Nigeria.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7117863"/>
      </p:ext>
    </p:extLst>
  </p:cSld>
  <p:clrMapOvr>
    <a:masterClrMapping/>
  </p:clrMapOvr>
  <p:transition spd="slow">
    <p:randomBar dir="vert"/>
  </p:transition>
</p:sld>
</file>

<file path=ppt/theme/theme1.xml><?xml version="1.0" encoding="utf-8"?>
<a:theme xmlns:a="http://schemas.openxmlformats.org/drawingml/2006/main" name="Sales presentation on product or service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3494BA"/>
      </a:accent6>
      <a:hlink>
        <a:srgbClr val="6B9F25"/>
      </a:hlink>
      <a:folHlink>
        <a:srgbClr val="9F6715"/>
      </a:folHlink>
    </a:clrScheme>
    <a:fontScheme name="Cambria-Calibri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flip="none" rotWithShape="1">
          <a:gsLst>
            <a:gs pos="0">
              <a:schemeClr val="phClr">
                <a:lumMod val="20000"/>
                <a:lumOff val="80000"/>
              </a:schemeClr>
            </a:gs>
            <a:gs pos="58000">
              <a:schemeClr val="phClr">
                <a:lumMod val="40000"/>
                <a:lumOff val="60000"/>
              </a:schemeClr>
            </a:gs>
            <a:gs pos="100000">
              <a:schemeClr val="phClr"/>
            </a:gs>
          </a:gsLst>
          <a:lin ang="14400000" scaled="0"/>
          <a:tileRect/>
        </a:gradFill>
        <a:gradFill flip="none" rotWithShape="1">
          <a:gsLst>
            <a:gs pos="0">
              <a:schemeClr val="phClr">
                <a:lumMod val="20000"/>
                <a:lumOff val="80000"/>
              </a:schemeClr>
            </a:gs>
            <a:gs pos="58000">
              <a:schemeClr val="phClr">
                <a:lumMod val="40000"/>
                <a:lumOff val="60000"/>
              </a:schemeClr>
            </a:gs>
            <a:gs pos="100000">
              <a:schemeClr val="phClr"/>
            </a:gs>
          </a:gsLst>
          <a:lin ang="17400000" scaled="0"/>
          <a:tileRect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Business sales presentation on product or service.potx" id="{BB6578FA-E30D-45EC-B849-CACB373ADC90}" vid="{5A523E24-2D1D-4F75-BD91-64E0BBADB4AA}"/>
    </a:ext>
  </a:extLst>
</a:theme>
</file>

<file path=ppt/theme/theme2.xml><?xml version="1.0" encoding="utf-8"?>
<a:theme xmlns:a="http://schemas.openxmlformats.org/drawingml/2006/main" name="Office Theme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3494BA"/>
      </a:accent6>
      <a:hlink>
        <a:srgbClr val="6B9F25"/>
      </a:hlink>
      <a:folHlink>
        <a:srgbClr val="9F6715"/>
      </a:folHlink>
    </a:clrScheme>
    <a:fontScheme name="Cambria-Calibri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3494BA"/>
      </a:accent6>
      <a:hlink>
        <a:srgbClr val="6B9F25"/>
      </a:hlink>
      <a:folHlink>
        <a:srgbClr val="9F6715"/>
      </a:folHlink>
    </a:clrScheme>
    <a:fontScheme name="Cambria-Calibri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Business sales presentation on product or service</Template>
  <TotalTime>771</TotalTime>
  <Words>385</Words>
  <Application>Microsoft Office PowerPoint</Application>
  <PresentationFormat>Custom</PresentationFormat>
  <Paragraphs>54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Cambria</vt:lpstr>
      <vt:lpstr>Corbel</vt:lpstr>
      <vt:lpstr>Sales presentation on product or service</vt:lpstr>
      <vt:lpstr>CME Engineering Limited Facilities Department</vt:lpstr>
      <vt:lpstr>Vision &amp; Mission</vt:lpstr>
      <vt:lpstr>Our Services</vt:lpstr>
      <vt:lpstr>Why we are different</vt:lpstr>
      <vt:lpstr> Our Strengths</vt:lpstr>
      <vt:lpstr>Contact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CME Engineering limited facilities services</dc:title>
  <dc:creator>wole oke</dc:creator>
  <cp:lastModifiedBy>wole oke</cp:lastModifiedBy>
  <cp:revision>48</cp:revision>
  <dcterms:created xsi:type="dcterms:W3CDTF">2024-07-17T10:51:15Z</dcterms:created>
  <dcterms:modified xsi:type="dcterms:W3CDTF">2024-07-24T12:17:50Z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